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7"/>
  </p:notesMasterIdLst>
  <p:handoutMasterIdLst>
    <p:handoutMasterId r:id="rId8"/>
  </p:handoutMasterIdLst>
  <p:sldIdLst>
    <p:sldId id="256" r:id="rId3"/>
    <p:sldId id="257" r:id="rId4"/>
    <p:sldId id="258" r:id="rId5"/>
    <p:sldId id="259" r:id="rId6"/>
  </p:sldIdLst>
  <p:sldSz cx="10080625" cy="7559675"/>
  <p:notesSz cx="7559675" cy="10691813"/>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642" y="-90"/>
      </p:cViewPr>
      <p:guideLst>
        <p:guide orient="horz" pos="2381"/>
        <p:guide pos="317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Θέση κεφαλίδας 1"/>
          <p:cNvSpPr txBox="1">
            <a:spLocks noGrp="1"/>
          </p:cNvSpPr>
          <p:nvPr>
            <p:ph type="hdr" sz="quarter"/>
          </p:nvPr>
        </p:nvSpPr>
        <p:spPr>
          <a:xfrm>
            <a:off x="0" y="0"/>
            <a:ext cx="3280680" cy="534240"/>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0"/>
              </a:spcBef>
              <a:spcAft>
                <a:spcPts val="0"/>
              </a:spcAft>
              <a:buNone/>
              <a:tabLst/>
              <a:defRPr sz="1400"/>
            </a:pPr>
            <a:endParaRPr lang="el-GR" sz="1400" b="0" i="0" u="none" strike="noStrike" kern="1200">
              <a:ln>
                <a:noFill/>
              </a:ln>
              <a:latin typeface="Arial" pitchFamily="18"/>
              <a:ea typeface="Microsoft YaHei" pitchFamily="2"/>
              <a:cs typeface="Mangal" pitchFamily="2"/>
            </a:endParaRPr>
          </a:p>
        </p:txBody>
      </p:sp>
      <p:sp>
        <p:nvSpPr>
          <p:cNvPr id="3" name="Θέση ημερομηνίας 2"/>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anchorCtr="0" compatLnSpc="0"/>
          <a:lstStyle/>
          <a:p>
            <a:pPr marL="0" marR="0" lvl="0" indent="0" algn="r" rtl="0" hangingPunct="0">
              <a:lnSpc>
                <a:spcPct val="100000"/>
              </a:lnSpc>
              <a:spcBef>
                <a:spcPts val="0"/>
              </a:spcBef>
              <a:spcAft>
                <a:spcPts val="0"/>
              </a:spcAft>
              <a:buNone/>
              <a:tabLst/>
              <a:defRPr sz="1400"/>
            </a:pPr>
            <a:endParaRPr lang="el-GR" sz="1400" b="0" i="0" u="none" strike="noStrike" kern="1200">
              <a:ln>
                <a:noFill/>
              </a:ln>
              <a:latin typeface="Arial" pitchFamily="18"/>
              <a:ea typeface="Microsoft YaHei" pitchFamily="2"/>
              <a:cs typeface="Mangal" pitchFamily="2"/>
            </a:endParaRPr>
          </a:p>
        </p:txBody>
      </p:sp>
      <p:sp>
        <p:nvSpPr>
          <p:cNvPr id="4" name="Θέση υποσέλιδου 3"/>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anchorCtr="0" compatLnSpc="0"/>
          <a:lstStyle/>
          <a:p>
            <a:pPr marL="0" marR="0" lvl="0" indent="0" rtl="0" hangingPunct="0">
              <a:lnSpc>
                <a:spcPct val="100000"/>
              </a:lnSpc>
              <a:spcBef>
                <a:spcPts val="0"/>
              </a:spcBef>
              <a:spcAft>
                <a:spcPts val="0"/>
              </a:spcAft>
              <a:buNone/>
              <a:tabLst/>
              <a:defRPr sz="1400"/>
            </a:pPr>
            <a:endParaRPr lang="el-GR" sz="1400" b="0" i="0" u="none" strike="noStrike" kern="1200">
              <a:ln>
                <a:noFill/>
              </a:ln>
              <a:latin typeface="Arial" pitchFamily="18"/>
              <a:ea typeface="Microsoft YaHei" pitchFamily="2"/>
              <a:cs typeface="Mangal" pitchFamily="2"/>
            </a:endParaRPr>
          </a:p>
        </p:txBody>
      </p:sp>
      <p:sp>
        <p:nvSpPr>
          <p:cNvPr id="5" name="Θέση αριθμού διαφάνειας 4"/>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anchorCtr="0" compatLnSpc="0"/>
          <a:lstStyle/>
          <a:p>
            <a:pPr marL="0" marR="0" lvl="0" indent="0" algn="r" rtl="0" hangingPunct="0">
              <a:lnSpc>
                <a:spcPct val="100000"/>
              </a:lnSpc>
              <a:spcBef>
                <a:spcPts val="0"/>
              </a:spcBef>
              <a:spcAft>
                <a:spcPts val="0"/>
              </a:spcAft>
              <a:buNone/>
              <a:tabLst/>
              <a:defRPr sz="1400"/>
            </a:pPr>
            <a:fld id="{0D4FDED6-5624-473A-B1F8-6E0AC40EE84A}" type="slidenum">
              <a:t>‹#›</a:t>
            </a:fld>
            <a:endParaRPr lang="el-GR" sz="1400" b="0" i="0" u="none" strike="noStrike" kern="1200">
              <a:ln>
                <a:noFill/>
              </a:ln>
              <a:latin typeface="Arial" pitchFamily="18"/>
              <a:ea typeface="Microsoft YaHei" pitchFamily="2"/>
              <a:cs typeface="Mangal" pitchFamily="2"/>
            </a:endParaRPr>
          </a:p>
        </p:txBody>
      </p:sp>
    </p:spTree>
    <p:extLst>
      <p:ext uri="{BB962C8B-B14F-4D97-AF65-F5344CB8AC3E}">
        <p14:creationId xmlns:p14="http://schemas.microsoft.com/office/powerpoint/2010/main" val="20228362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idx="2"/>
          </p:nvPr>
        </p:nvSpPr>
        <p:spPr>
          <a:xfrm>
            <a:off x="1107000" y="812520"/>
            <a:ext cx="5345280" cy="4008959"/>
          </a:xfrm>
          <a:prstGeom prst="rect">
            <a:avLst/>
          </a:prstGeom>
          <a:noFill/>
          <a:ln>
            <a:noFill/>
            <a:prstDash val="solid"/>
          </a:ln>
        </p:spPr>
      </p:sp>
      <p:sp>
        <p:nvSpPr>
          <p:cNvPr id="3" name="Θέση σημειώσεων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el-GR"/>
          </a:p>
        </p:txBody>
      </p:sp>
      <p:sp>
        <p:nvSpPr>
          <p:cNvPr id="4" name="Θέση κεφαλίδας 3"/>
          <p:cNvSpPr txBox="1">
            <a:spLocks noGrp="1"/>
          </p:cNvSpPr>
          <p:nvPr>
            <p:ph type="hdr" sz="quarter"/>
          </p:nvPr>
        </p:nvSpPr>
        <p:spPr>
          <a:xfrm>
            <a:off x="0" y="0"/>
            <a:ext cx="3280680" cy="534240"/>
          </a:xfrm>
          <a:prstGeom prst="rect">
            <a:avLst/>
          </a:prstGeom>
          <a:noFill/>
          <a:ln>
            <a:noFill/>
          </a:ln>
        </p:spPr>
        <p:txBody>
          <a:bodyPr lIns="0" tIns="0" rIns="0" bIns="0" anchorCtr="0"/>
          <a:lstStyle>
            <a:lvl1pPr lvl="0" rtl="0" hangingPunct="0">
              <a:buNone/>
              <a:tabLst/>
              <a:defRPr lang="el-GR" sz="1400" kern="1200">
                <a:latin typeface="Times New Roman" pitchFamily="18"/>
                <a:ea typeface="Arial" pitchFamily="2"/>
                <a:cs typeface="Tahoma" pitchFamily="2"/>
              </a:defRPr>
            </a:lvl1pPr>
          </a:lstStyle>
          <a:p>
            <a:pPr lvl="0"/>
            <a:endParaRPr lang="el-GR"/>
          </a:p>
        </p:txBody>
      </p:sp>
      <p:sp>
        <p:nvSpPr>
          <p:cNvPr id="5" name="Θέση ημερομηνίας 4"/>
          <p:cNvSpPr txBox="1">
            <a:spLocks noGrp="1"/>
          </p:cNvSpPr>
          <p:nvPr>
            <p:ph type="dt" idx="1"/>
          </p:nvPr>
        </p:nvSpPr>
        <p:spPr>
          <a:xfrm>
            <a:off x="4278960" y="0"/>
            <a:ext cx="3280680" cy="534240"/>
          </a:xfrm>
          <a:prstGeom prst="rect">
            <a:avLst/>
          </a:prstGeom>
          <a:noFill/>
          <a:ln>
            <a:noFill/>
          </a:ln>
        </p:spPr>
        <p:txBody>
          <a:bodyPr lIns="0" tIns="0" rIns="0" bIns="0" anchorCtr="0"/>
          <a:lstStyle>
            <a:lvl1pPr lvl="0" algn="r" rtl="0" hangingPunct="0">
              <a:buNone/>
              <a:tabLst/>
              <a:defRPr lang="el-GR" sz="1400" kern="1200">
                <a:latin typeface="Times New Roman" pitchFamily="18"/>
                <a:ea typeface="Arial" pitchFamily="2"/>
                <a:cs typeface="Tahoma" pitchFamily="2"/>
              </a:defRPr>
            </a:lvl1pPr>
          </a:lstStyle>
          <a:p>
            <a:pPr lvl="0"/>
            <a:endParaRPr lang="el-GR"/>
          </a:p>
        </p:txBody>
      </p:sp>
      <p:sp>
        <p:nvSpPr>
          <p:cNvPr id="6" name="Θέση υποσέλιδου 5"/>
          <p:cNvSpPr txBox="1">
            <a:spLocks noGrp="1"/>
          </p:cNvSpPr>
          <p:nvPr>
            <p:ph type="ftr" sz="quarter" idx="4"/>
          </p:nvPr>
        </p:nvSpPr>
        <p:spPr>
          <a:xfrm>
            <a:off x="0" y="10157400"/>
            <a:ext cx="3280680" cy="534240"/>
          </a:xfrm>
          <a:prstGeom prst="rect">
            <a:avLst/>
          </a:prstGeom>
          <a:noFill/>
          <a:ln>
            <a:noFill/>
          </a:ln>
        </p:spPr>
        <p:txBody>
          <a:bodyPr lIns="0" tIns="0" rIns="0" bIns="0" anchor="b" anchorCtr="0"/>
          <a:lstStyle>
            <a:lvl1pPr lvl="0" rtl="0" hangingPunct="0">
              <a:buNone/>
              <a:tabLst/>
              <a:defRPr lang="el-GR" sz="1400" kern="1200">
                <a:latin typeface="Times New Roman" pitchFamily="18"/>
                <a:ea typeface="Arial" pitchFamily="2"/>
                <a:cs typeface="Tahoma" pitchFamily="2"/>
              </a:defRPr>
            </a:lvl1pPr>
          </a:lstStyle>
          <a:p>
            <a:pPr lvl="0"/>
            <a:endParaRPr lang="el-GR"/>
          </a:p>
        </p:txBody>
      </p:sp>
      <p:sp>
        <p:nvSpPr>
          <p:cNvPr id="7" name="Θέση αριθμού διαφάνειας 6"/>
          <p:cNvSpPr txBox="1">
            <a:spLocks noGrp="1"/>
          </p:cNvSpPr>
          <p:nvPr>
            <p:ph type="sldNum" sz="quarter" idx="5"/>
          </p:nvPr>
        </p:nvSpPr>
        <p:spPr>
          <a:xfrm>
            <a:off x="4278960" y="10157400"/>
            <a:ext cx="3280680" cy="534240"/>
          </a:xfrm>
          <a:prstGeom prst="rect">
            <a:avLst/>
          </a:prstGeom>
          <a:noFill/>
          <a:ln>
            <a:noFill/>
          </a:ln>
        </p:spPr>
        <p:txBody>
          <a:bodyPr lIns="0" tIns="0" rIns="0" bIns="0" anchor="b" anchorCtr="0"/>
          <a:lstStyle>
            <a:lvl1pPr lvl="0" algn="r" rtl="0" hangingPunct="0">
              <a:buNone/>
              <a:tabLst/>
              <a:defRPr lang="el-GR" sz="1400" kern="1200">
                <a:latin typeface="Times New Roman" pitchFamily="18"/>
                <a:ea typeface="Arial" pitchFamily="2"/>
                <a:cs typeface="Tahoma" pitchFamily="2"/>
              </a:defRPr>
            </a:lvl1pPr>
          </a:lstStyle>
          <a:p>
            <a:pPr lvl="0"/>
            <a:fld id="{FB87636E-B1F3-4B03-A7AA-EEE2871EA1BF}" type="slidenum">
              <a:t>‹#›</a:t>
            </a:fld>
            <a:endParaRPr lang="el-GR"/>
          </a:p>
        </p:txBody>
      </p:sp>
    </p:spTree>
    <p:extLst>
      <p:ext uri="{BB962C8B-B14F-4D97-AF65-F5344CB8AC3E}">
        <p14:creationId xmlns:p14="http://schemas.microsoft.com/office/powerpoint/2010/main" val="2584911916"/>
      </p:ext>
    </p:extLst>
  </p:cSld>
  <p:clrMap bg1="lt1" tx1="dk1" bg2="lt2" tx2="dk2" accent1="accent1" accent2="accent2" accent3="accent3" accent4="accent4" accent5="accent5" accent6="accent6" hlink="hlink" folHlink="folHlink"/>
  <p:notesStyle>
    <a:lvl1pPr marL="216000" marR="0" indent="-216000" rtl="0" hangingPunct="0">
      <a:tabLst/>
      <a:defRPr lang="el-GR" sz="2000" b="0" i="0" u="none" strike="noStrike" kern="1200">
        <a:ln>
          <a:noFill/>
        </a:ln>
        <a:latin typeface="Arial"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l-GR" sz="2810">
              <a:latin typeface="Albany" pitchFamily="18"/>
              <a:cs typeface="Tahoma" pitchFamily="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l-GR" sz="2810">
              <a:latin typeface="Albany" pitchFamily="18"/>
              <a:cs typeface="Tahoma" pitchFamily="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l-GR" sz="2810">
              <a:latin typeface="Albany" pitchFamily="18"/>
              <a:cs typeface="Tahoma" pitchFamily="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l-GR" sz="2810">
              <a:latin typeface="Albany" pitchFamily="18"/>
              <a:cs typeface="Tahoma" pitchFamily="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755650" y="2347913"/>
            <a:ext cx="8569325" cy="1620837"/>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pPr lvl="0"/>
            <a:endParaRPr lang="el-GR"/>
          </a:p>
        </p:txBody>
      </p:sp>
      <p:sp>
        <p:nvSpPr>
          <p:cNvPr id="5" name="Θέση υποσέλιδου 4"/>
          <p:cNvSpPr>
            <a:spLocks noGrp="1"/>
          </p:cNvSpPr>
          <p:nvPr>
            <p:ph type="ftr" sz="quarter" idx="11"/>
          </p:nvPr>
        </p:nvSpPr>
        <p:spPr/>
        <p:txBody>
          <a:bodyPr/>
          <a:lstStyle/>
          <a:p>
            <a:pPr lvl="0"/>
            <a:endParaRPr lang="el-GR"/>
          </a:p>
        </p:txBody>
      </p:sp>
      <p:sp>
        <p:nvSpPr>
          <p:cNvPr id="6" name="Θέση αριθμού διαφάνειας 5"/>
          <p:cNvSpPr>
            <a:spLocks noGrp="1"/>
          </p:cNvSpPr>
          <p:nvPr>
            <p:ph type="sldNum" sz="quarter" idx="12"/>
          </p:nvPr>
        </p:nvSpPr>
        <p:spPr/>
        <p:txBody>
          <a:bodyPr/>
          <a:lstStyle/>
          <a:p>
            <a:pPr lvl="0"/>
            <a:fld id="{96B92A0C-58EB-4605-8297-A6E0866D97C3}" type="slidenum">
              <a:t>‹#›</a:t>
            </a:fld>
            <a:endParaRPr lang="el-GR"/>
          </a:p>
        </p:txBody>
      </p:sp>
    </p:spTree>
    <p:extLst>
      <p:ext uri="{BB962C8B-B14F-4D97-AF65-F5344CB8AC3E}">
        <p14:creationId xmlns:p14="http://schemas.microsoft.com/office/powerpoint/2010/main" val="29084781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pPr lvl="0"/>
            <a:endParaRPr lang="el-GR"/>
          </a:p>
        </p:txBody>
      </p:sp>
      <p:sp>
        <p:nvSpPr>
          <p:cNvPr id="5" name="Θέση υποσέλιδου 4"/>
          <p:cNvSpPr>
            <a:spLocks noGrp="1"/>
          </p:cNvSpPr>
          <p:nvPr>
            <p:ph type="ftr" sz="quarter" idx="11"/>
          </p:nvPr>
        </p:nvSpPr>
        <p:spPr/>
        <p:txBody>
          <a:bodyPr/>
          <a:lstStyle/>
          <a:p>
            <a:pPr lvl="0"/>
            <a:endParaRPr lang="el-GR"/>
          </a:p>
        </p:txBody>
      </p:sp>
      <p:sp>
        <p:nvSpPr>
          <p:cNvPr id="6" name="Θέση αριθμού διαφάνειας 5"/>
          <p:cNvSpPr>
            <a:spLocks noGrp="1"/>
          </p:cNvSpPr>
          <p:nvPr>
            <p:ph type="sldNum" sz="quarter" idx="12"/>
          </p:nvPr>
        </p:nvSpPr>
        <p:spPr/>
        <p:txBody>
          <a:bodyPr/>
          <a:lstStyle/>
          <a:p>
            <a:pPr lvl="0"/>
            <a:fld id="{35DC819B-5654-47D4-8566-E14EDB4F4538}" type="slidenum">
              <a:t>‹#›</a:t>
            </a:fld>
            <a:endParaRPr lang="el-GR"/>
          </a:p>
        </p:txBody>
      </p:sp>
    </p:spTree>
    <p:extLst>
      <p:ext uri="{BB962C8B-B14F-4D97-AF65-F5344CB8AC3E}">
        <p14:creationId xmlns:p14="http://schemas.microsoft.com/office/powerpoint/2010/main" val="2814868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7308850" y="301625"/>
            <a:ext cx="2266950" cy="6456363"/>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503238" y="301625"/>
            <a:ext cx="6653212" cy="6456363"/>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pPr lvl="0"/>
            <a:endParaRPr lang="el-GR"/>
          </a:p>
        </p:txBody>
      </p:sp>
      <p:sp>
        <p:nvSpPr>
          <p:cNvPr id="5" name="Θέση υποσέλιδου 4"/>
          <p:cNvSpPr>
            <a:spLocks noGrp="1"/>
          </p:cNvSpPr>
          <p:nvPr>
            <p:ph type="ftr" sz="quarter" idx="11"/>
          </p:nvPr>
        </p:nvSpPr>
        <p:spPr/>
        <p:txBody>
          <a:bodyPr/>
          <a:lstStyle/>
          <a:p>
            <a:pPr lvl="0"/>
            <a:endParaRPr lang="el-GR"/>
          </a:p>
        </p:txBody>
      </p:sp>
      <p:sp>
        <p:nvSpPr>
          <p:cNvPr id="6" name="Θέση αριθμού διαφάνειας 5"/>
          <p:cNvSpPr>
            <a:spLocks noGrp="1"/>
          </p:cNvSpPr>
          <p:nvPr>
            <p:ph type="sldNum" sz="quarter" idx="12"/>
          </p:nvPr>
        </p:nvSpPr>
        <p:spPr/>
        <p:txBody>
          <a:bodyPr/>
          <a:lstStyle/>
          <a:p>
            <a:pPr lvl="0"/>
            <a:fld id="{C753083E-C846-43F8-82F8-D6F905BFE94C}" type="slidenum">
              <a:t>‹#›</a:t>
            </a:fld>
            <a:endParaRPr lang="el-GR"/>
          </a:p>
        </p:txBody>
      </p:sp>
    </p:spTree>
    <p:extLst>
      <p:ext uri="{BB962C8B-B14F-4D97-AF65-F5344CB8AC3E}">
        <p14:creationId xmlns:p14="http://schemas.microsoft.com/office/powerpoint/2010/main" val="28913107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755650" y="2347913"/>
            <a:ext cx="8569325" cy="1620837"/>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pPr lvl="0"/>
            <a:endParaRPr lang="el-GR"/>
          </a:p>
        </p:txBody>
      </p:sp>
      <p:sp>
        <p:nvSpPr>
          <p:cNvPr id="5" name="Θέση υποσέλιδου 4"/>
          <p:cNvSpPr>
            <a:spLocks noGrp="1"/>
          </p:cNvSpPr>
          <p:nvPr>
            <p:ph type="ftr" sz="quarter" idx="11"/>
          </p:nvPr>
        </p:nvSpPr>
        <p:spPr/>
        <p:txBody>
          <a:bodyPr/>
          <a:lstStyle/>
          <a:p>
            <a:pPr lvl="0"/>
            <a:endParaRPr lang="el-GR"/>
          </a:p>
        </p:txBody>
      </p:sp>
      <p:sp>
        <p:nvSpPr>
          <p:cNvPr id="6" name="Θέση αριθμού διαφάνειας 5"/>
          <p:cNvSpPr>
            <a:spLocks noGrp="1"/>
          </p:cNvSpPr>
          <p:nvPr>
            <p:ph type="sldNum" sz="quarter" idx="12"/>
          </p:nvPr>
        </p:nvSpPr>
        <p:spPr/>
        <p:txBody>
          <a:bodyPr/>
          <a:lstStyle/>
          <a:p>
            <a:pPr lvl="0"/>
            <a:fld id="{A7877A8A-83C8-4CB7-9B30-6CD72E0D3882}" type="slidenum">
              <a:t>‹#›</a:t>
            </a:fld>
            <a:endParaRPr lang="el-GR"/>
          </a:p>
        </p:txBody>
      </p:sp>
    </p:spTree>
    <p:extLst>
      <p:ext uri="{BB962C8B-B14F-4D97-AF65-F5344CB8AC3E}">
        <p14:creationId xmlns:p14="http://schemas.microsoft.com/office/powerpoint/2010/main" val="29756632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pPr lvl="0"/>
            <a:endParaRPr lang="el-GR"/>
          </a:p>
        </p:txBody>
      </p:sp>
      <p:sp>
        <p:nvSpPr>
          <p:cNvPr id="5" name="Θέση υποσέλιδου 4"/>
          <p:cNvSpPr>
            <a:spLocks noGrp="1"/>
          </p:cNvSpPr>
          <p:nvPr>
            <p:ph type="ftr" sz="quarter" idx="11"/>
          </p:nvPr>
        </p:nvSpPr>
        <p:spPr/>
        <p:txBody>
          <a:bodyPr/>
          <a:lstStyle/>
          <a:p>
            <a:pPr lvl="0"/>
            <a:endParaRPr lang="el-GR"/>
          </a:p>
        </p:txBody>
      </p:sp>
      <p:sp>
        <p:nvSpPr>
          <p:cNvPr id="6" name="Θέση αριθμού διαφάνειας 5"/>
          <p:cNvSpPr>
            <a:spLocks noGrp="1"/>
          </p:cNvSpPr>
          <p:nvPr>
            <p:ph type="sldNum" sz="quarter" idx="12"/>
          </p:nvPr>
        </p:nvSpPr>
        <p:spPr/>
        <p:txBody>
          <a:bodyPr/>
          <a:lstStyle/>
          <a:p>
            <a:pPr lvl="0"/>
            <a:fld id="{FFD3B0A8-E696-4C47-8C1E-A90641CF45E5}" type="slidenum">
              <a:t>‹#›</a:t>
            </a:fld>
            <a:endParaRPr lang="el-GR"/>
          </a:p>
        </p:txBody>
      </p:sp>
    </p:spTree>
    <p:extLst>
      <p:ext uri="{BB962C8B-B14F-4D97-AF65-F5344CB8AC3E}">
        <p14:creationId xmlns:p14="http://schemas.microsoft.com/office/powerpoint/2010/main" val="18602829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96925" y="4857750"/>
            <a:ext cx="8567738" cy="15017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pPr lvl="0"/>
            <a:endParaRPr lang="el-GR"/>
          </a:p>
        </p:txBody>
      </p:sp>
      <p:sp>
        <p:nvSpPr>
          <p:cNvPr id="5" name="Θέση υποσέλιδου 4"/>
          <p:cNvSpPr>
            <a:spLocks noGrp="1"/>
          </p:cNvSpPr>
          <p:nvPr>
            <p:ph type="ftr" sz="quarter" idx="11"/>
          </p:nvPr>
        </p:nvSpPr>
        <p:spPr/>
        <p:txBody>
          <a:bodyPr/>
          <a:lstStyle/>
          <a:p>
            <a:pPr lvl="0"/>
            <a:endParaRPr lang="el-GR"/>
          </a:p>
        </p:txBody>
      </p:sp>
      <p:sp>
        <p:nvSpPr>
          <p:cNvPr id="6" name="Θέση αριθμού διαφάνειας 5"/>
          <p:cNvSpPr>
            <a:spLocks noGrp="1"/>
          </p:cNvSpPr>
          <p:nvPr>
            <p:ph type="sldNum" sz="quarter" idx="12"/>
          </p:nvPr>
        </p:nvSpPr>
        <p:spPr/>
        <p:txBody>
          <a:bodyPr/>
          <a:lstStyle/>
          <a:p>
            <a:pPr lvl="0"/>
            <a:fld id="{9BB3B49D-9B6B-49ED-AB2D-4F6D0F40E27B}" type="slidenum">
              <a:t>‹#›</a:t>
            </a:fld>
            <a:endParaRPr lang="el-GR"/>
          </a:p>
        </p:txBody>
      </p:sp>
    </p:spTree>
    <p:extLst>
      <p:ext uri="{BB962C8B-B14F-4D97-AF65-F5344CB8AC3E}">
        <p14:creationId xmlns:p14="http://schemas.microsoft.com/office/powerpoint/2010/main" val="37410641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720725" y="1979613"/>
            <a:ext cx="4152900" cy="3779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5026025" y="1979613"/>
            <a:ext cx="4154488" cy="3779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pPr lvl="0"/>
            <a:endParaRPr lang="el-GR"/>
          </a:p>
        </p:txBody>
      </p:sp>
      <p:sp>
        <p:nvSpPr>
          <p:cNvPr id="6" name="Θέση υποσέλιδου 5"/>
          <p:cNvSpPr>
            <a:spLocks noGrp="1"/>
          </p:cNvSpPr>
          <p:nvPr>
            <p:ph type="ftr" sz="quarter" idx="11"/>
          </p:nvPr>
        </p:nvSpPr>
        <p:spPr/>
        <p:txBody>
          <a:bodyPr/>
          <a:lstStyle/>
          <a:p>
            <a:pPr lvl="0"/>
            <a:endParaRPr lang="el-GR"/>
          </a:p>
        </p:txBody>
      </p:sp>
      <p:sp>
        <p:nvSpPr>
          <p:cNvPr id="7" name="Θέση αριθμού διαφάνειας 6"/>
          <p:cNvSpPr>
            <a:spLocks noGrp="1"/>
          </p:cNvSpPr>
          <p:nvPr>
            <p:ph type="sldNum" sz="quarter" idx="12"/>
          </p:nvPr>
        </p:nvSpPr>
        <p:spPr/>
        <p:txBody>
          <a:bodyPr/>
          <a:lstStyle/>
          <a:p>
            <a:pPr lvl="0"/>
            <a:fld id="{86C0CBF5-91BF-460F-A241-7EE0A8C34F05}" type="slidenum">
              <a:t>‹#›</a:t>
            </a:fld>
            <a:endParaRPr lang="el-GR"/>
          </a:p>
        </p:txBody>
      </p:sp>
    </p:spTree>
    <p:extLst>
      <p:ext uri="{BB962C8B-B14F-4D97-AF65-F5344CB8AC3E}">
        <p14:creationId xmlns:p14="http://schemas.microsoft.com/office/powerpoint/2010/main" val="10714386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504825" y="303213"/>
            <a:ext cx="9072563" cy="1258887"/>
          </a:xfrm>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pPr lvl="0"/>
            <a:endParaRPr lang="el-GR"/>
          </a:p>
        </p:txBody>
      </p:sp>
      <p:sp>
        <p:nvSpPr>
          <p:cNvPr id="8" name="Θέση υποσέλιδου 7"/>
          <p:cNvSpPr>
            <a:spLocks noGrp="1"/>
          </p:cNvSpPr>
          <p:nvPr>
            <p:ph type="ftr" sz="quarter" idx="11"/>
          </p:nvPr>
        </p:nvSpPr>
        <p:spPr/>
        <p:txBody>
          <a:bodyPr/>
          <a:lstStyle/>
          <a:p>
            <a:pPr lvl="0"/>
            <a:endParaRPr lang="el-GR"/>
          </a:p>
        </p:txBody>
      </p:sp>
      <p:sp>
        <p:nvSpPr>
          <p:cNvPr id="9" name="Θέση αριθμού διαφάνειας 8"/>
          <p:cNvSpPr>
            <a:spLocks noGrp="1"/>
          </p:cNvSpPr>
          <p:nvPr>
            <p:ph type="sldNum" sz="quarter" idx="12"/>
          </p:nvPr>
        </p:nvSpPr>
        <p:spPr/>
        <p:txBody>
          <a:bodyPr/>
          <a:lstStyle/>
          <a:p>
            <a:pPr lvl="0"/>
            <a:fld id="{F6F26C0A-7385-442B-B63A-23D006CEEA53}" type="slidenum">
              <a:t>‹#›</a:t>
            </a:fld>
            <a:endParaRPr lang="el-GR"/>
          </a:p>
        </p:txBody>
      </p:sp>
    </p:spTree>
    <p:extLst>
      <p:ext uri="{BB962C8B-B14F-4D97-AF65-F5344CB8AC3E}">
        <p14:creationId xmlns:p14="http://schemas.microsoft.com/office/powerpoint/2010/main" val="19789245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pPr lvl="0"/>
            <a:endParaRPr lang="el-GR"/>
          </a:p>
        </p:txBody>
      </p:sp>
      <p:sp>
        <p:nvSpPr>
          <p:cNvPr id="4" name="Θέση υποσέλιδου 3"/>
          <p:cNvSpPr>
            <a:spLocks noGrp="1"/>
          </p:cNvSpPr>
          <p:nvPr>
            <p:ph type="ftr" sz="quarter" idx="11"/>
          </p:nvPr>
        </p:nvSpPr>
        <p:spPr/>
        <p:txBody>
          <a:bodyPr/>
          <a:lstStyle/>
          <a:p>
            <a:pPr lvl="0"/>
            <a:endParaRPr lang="el-GR"/>
          </a:p>
        </p:txBody>
      </p:sp>
      <p:sp>
        <p:nvSpPr>
          <p:cNvPr id="5" name="Θέση αριθμού διαφάνειας 4"/>
          <p:cNvSpPr>
            <a:spLocks noGrp="1"/>
          </p:cNvSpPr>
          <p:nvPr>
            <p:ph type="sldNum" sz="quarter" idx="12"/>
          </p:nvPr>
        </p:nvSpPr>
        <p:spPr/>
        <p:txBody>
          <a:bodyPr/>
          <a:lstStyle/>
          <a:p>
            <a:pPr lvl="0"/>
            <a:fld id="{0B941869-566B-4E6C-8E08-6AF9ADF7C00E}" type="slidenum">
              <a:t>‹#›</a:t>
            </a:fld>
            <a:endParaRPr lang="el-GR"/>
          </a:p>
        </p:txBody>
      </p:sp>
    </p:spTree>
    <p:extLst>
      <p:ext uri="{BB962C8B-B14F-4D97-AF65-F5344CB8AC3E}">
        <p14:creationId xmlns:p14="http://schemas.microsoft.com/office/powerpoint/2010/main" val="30379050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pPr lvl="0"/>
            <a:endParaRPr lang="el-GR"/>
          </a:p>
        </p:txBody>
      </p:sp>
      <p:sp>
        <p:nvSpPr>
          <p:cNvPr id="3" name="Θέση υποσέλιδου 2"/>
          <p:cNvSpPr>
            <a:spLocks noGrp="1"/>
          </p:cNvSpPr>
          <p:nvPr>
            <p:ph type="ftr" sz="quarter" idx="11"/>
          </p:nvPr>
        </p:nvSpPr>
        <p:spPr/>
        <p:txBody>
          <a:bodyPr/>
          <a:lstStyle/>
          <a:p>
            <a:pPr lvl="0"/>
            <a:endParaRPr lang="el-GR"/>
          </a:p>
        </p:txBody>
      </p:sp>
      <p:sp>
        <p:nvSpPr>
          <p:cNvPr id="4" name="Θέση αριθμού διαφάνειας 3"/>
          <p:cNvSpPr>
            <a:spLocks noGrp="1"/>
          </p:cNvSpPr>
          <p:nvPr>
            <p:ph type="sldNum" sz="quarter" idx="12"/>
          </p:nvPr>
        </p:nvSpPr>
        <p:spPr/>
        <p:txBody>
          <a:bodyPr/>
          <a:lstStyle/>
          <a:p>
            <a:pPr lvl="0"/>
            <a:fld id="{97AA019D-81D2-45A8-A381-DB4B8039813A}" type="slidenum">
              <a:t>‹#›</a:t>
            </a:fld>
            <a:endParaRPr lang="el-GR"/>
          </a:p>
        </p:txBody>
      </p:sp>
    </p:spTree>
    <p:extLst>
      <p:ext uri="{BB962C8B-B14F-4D97-AF65-F5344CB8AC3E}">
        <p14:creationId xmlns:p14="http://schemas.microsoft.com/office/powerpoint/2010/main" val="25479389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504825" y="301625"/>
            <a:ext cx="3316288" cy="1279525"/>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pPr lvl="0"/>
            <a:endParaRPr lang="el-GR"/>
          </a:p>
        </p:txBody>
      </p:sp>
      <p:sp>
        <p:nvSpPr>
          <p:cNvPr id="6" name="Θέση υποσέλιδου 5"/>
          <p:cNvSpPr>
            <a:spLocks noGrp="1"/>
          </p:cNvSpPr>
          <p:nvPr>
            <p:ph type="ftr" sz="quarter" idx="11"/>
          </p:nvPr>
        </p:nvSpPr>
        <p:spPr/>
        <p:txBody>
          <a:bodyPr/>
          <a:lstStyle/>
          <a:p>
            <a:pPr lvl="0"/>
            <a:endParaRPr lang="el-GR"/>
          </a:p>
        </p:txBody>
      </p:sp>
      <p:sp>
        <p:nvSpPr>
          <p:cNvPr id="7" name="Θέση αριθμού διαφάνειας 6"/>
          <p:cNvSpPr>
            <a:spLocks noGrp="1"/>
          </p:cNvSpPr>
          <p:nvPr>
            <p:ph type="sldNum" sz="quarter" idx="12"/>
          </p:nvPr>
        </p:nvSpPr>
        <p:spPr/>
        <p:txBody>
          <a:bodyPr/>
          <a:lstStyle/>
          <a:p>
            <a:pPr lvl="0"/>
            <a:fld id="{D959AF7D-C19A-4363-84A5-2A3A754705B8}" type="slidenum">
              <a:t>‹#›</a:t>
            </a:fld>
            <a:endParaRPr lang="el-GR"/>
          </a:p>
        </p:txBody>
      </p:sp>
    </p:spTree>
    <p:extLst>
      <p:ext uri="{BB962C8B-B14F-4D97-AF65-F5344CB8AC3E}">
        <p14:creationId xmlns:p14="http://schemas.microsoft.com/office/powerpoint/2010/main" val="2995259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pPr lvl="0"/>
            <a:endParaRPr lang="el-GR"/>
          </a:p>
        </p:txBody>
      </p:sp>
      <p:sp>
        <p:nvSpPr>
          <p:cNvPr id="5" name="Θέση υποσέλιδου 4"/>
          <p:cNvSpPr>
            <a:spLocks noGrp="1"/>
          </p:cNvSpPr>
          <p:nvPr>
            <p:ph type="ftr" sz="quarter" idx="11"/>
          </p:nvPr>
        </p:nvSpPr>
        <p:spPr/>
        <p:txBody>
          <a:bodyPr/>
          <a:lstStyle/>
          <a:p>
            <a:pPr lvl="0"/>
            <a:endParaRPr lang="el-GR"/>
          </a:p>
        </p:txBody>
      </p:sp>
      <p:sp>
        <p:nvSpPr>
          <p:cNvPr id="6" name="Θέση αριθμού διαφάνειας 5"/>
          <p:cNvSpPr>
            <a:spLocks noGrp="1"/>
          </p:cNvSpPr>
          <p:nvPr>
            <p:ph type="sldNum" sz="quarter" idx="12"/>
          </p:nvPr>
        </p:nvSpPr>
        <p:spPr/>
        <p:txBody>
          <a:bodyPr/>
          <a:lstStyle/>
          <a:p>
            <a:pPr lvl="0"/>
            <a:fld id="{F9D10B3D-2972-4F98-98FB-A7D62F224CE2}" type="slidenum">
              <a:t>‹#›</a:t>
            </a:fld>
            <a:endParaRPr lang="el-GR"/>
          </a:p>
        </p:txBody>
      </p:sp>
    </p:spTree>
    <p:extLst>
      <p:ext uri="{BB962C8B-B14F-4D97-AF65-F5344CB8AC3E}">
        <p14:creationId xmlns:p14="http://schemas.microsoft.com/office/powerpoint/2010/main" val="5292418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976438" y="5291138"/>
            <a:ext cx="6048375" cy="625475"/>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pPr lvl="0"/>
            <a:endParaRPr lang="el-GR"/>
          </a:p>
        </p:txBody>
      </p:sp>
      <p:sp>
        <p:nvSpPr>
          <p:cNvPr id="6" name="Θέση υποσέλιδου 5"/>
          <p:cNvSpPr>
            <a:spLocks noGrp="1"/>
          </p:cNvSpPr>
          <p:nvPr>
            <p:ph type="ftr" sz="quarter" idx="11"/>
          </p:nvPr>
        </p:nvSpPr>
        <p:spPr/>
        <p:txBody>
          <a:bodyPr/>
          <a:lstStyle/>
          <a:p>
            <a:pPr lvl="0"/>
            <a:endParaRPr lang="el-GR"/>
          </a:p>
        </p:txBody>
      </p:sp>
      <p:sp>
        <p:nvSpPr>
          <p:cNvPr id="7" name="Θέση αριθμού διαφάνειας 6"/>
          <p:cNvSpPr>
            <a:spLocks noGrp="1"/>
          </p:cNvSpPr>
          <p:nvPr>
            <p:ph type="sldNum" sz="quarter" idx="12"/>
          </p:nvPr>
        </p:nvSpPr>
        <p:spPr/>
        <p:txBody>
          <a:bodyPr/>
          <a:lstStyle/>
          <a:p>
            <a:pPr lvl="0"/>
            <a:fld id="{791D1852-8DB7-49A6-9763-2E1BC8AE27E6}" type="slidenum">
              <a:t>‹#›</a:t>
            </a:fld>
            <a:endParaRPr lang="el-GR"/>
          </a:p>
        </p:txBody>
      </p:sp>
    </p:spTree>
    <p:extLst>
      <p:ext uri="{BB962C8B-B14F-4D97-AF65-F5344CB8AC3E}">
        <p14:creationId xmlns:p14="http://schemas.microsoft.com/office/powerpoint/2010/main" val="11402746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pPr lvl="0"/>
            <a:endParaRPr lang="el-GR"/>
          </a:p>
        </p:txBody>
      </p:sp>
      <p:sp>
        <p:nvSpPr>
          <p:cNvPr id="5" name="Θέση υποσέλιδου 4"/>
          <p:cNvSpPr>
            <a:spLocks noGrp="1"/>
          </p:cNvSpPr>
          <p:nvPr>
            <p:ph type="ftr" sz="quarter" idx="11"/>
          </p:nvPr>
        </p:nvSpPr>
        <p:spPr/>
        <p:txBody>
          <a:bodyPr/>
          <a:lstStyle/>
          <a:p>
            <a:pPr lvl="0"/>
            <a:endParaRPr lang="el-GR"/>
          </a:p>
        </p:txBody>
      </p:sp>
      <p:sp>
        <p:nvSpPr>
          <p:cNvPr id="6" name="Θέση αριθμού διαφάνειας 5"/>
          <p:cNvSpPr>
            <a:spLocks noGrp="1"/>
          </p:cNvSpPr>
          <p:nvPr>
            <p:ph type="sldNum" sz="quarter" idx="12"/>
          </p:nvPr>
        </p:nvSpPr>
        <p:spPr/>
        <p:txBody>
          <a:bodyPr/>
          <a:lstStyle/>
          <a:p>
            <a:pPr lvl="0"/>
            <a:fld id="{44D88D80-7BA0-464D-BCAF-78C085EDC765}" type="slidenum">
              <a:t>‹#›</a:t>
            </a:fld>
            <a:endParaRPr lang="el-GR"/>
          </a:p>
        </p:txBody>
      </p:sp>
    </p:spTree>
    <p:extLst>
      <p:ext uri="{BB962C8B-B14F-4D97-AF65-F5344CB8AC3E}">
        <p14:creationId xmlns:p14="http://schemas.microsoft.com/office/powerpoint/2010/main" val="6863911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7200900" y="539750"/>
            <a:ext cx="2159000" cy="5219700"/>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720725" y="539750"/>
            <a:ext cx="6327775" cy="5219700"/>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pPr lvl="0"/>
            <a:endParaRPr lang="el-GR"/>
          </a:p>
        </p:txBody>
      </p:sp>
      <p:sp>
        <p:nvSpPr>
          <p:cNvPr id="5" name="Θέση υποσέλιδου 4"/>
          <p:cNvSpPr>
            <a:spLocks noGrp="1"/>
          </p:cNvSpPr>
          <p:nvPr>
            <p:ph type="ftr" sz="quarter" idx="11"/>
          </p:nvPr>
        </p:nvSpPr>
        <p:spPr/>
        <p:txBody>
          <a:bodyPr/>
          <a:lstStyle/>
          <a:p>
            <a:pPr lvl="0"/>
            <a:endParaRPr lang="el-GR"/>
          </a:p>
        </p:txBody>
      </p:sp>
      <p:sp>
        <p:nvSpPr>
          <p:cNvPr id="6" name="Θέση αριθμού διαφάνειας 5"/>
          <p:cNvSpPr>
            <a:spLocks noGrp="1"/>
          </p:cNvSpPr>
          <p:nvPr>
            <p:ph type="sldNum" sz="quarter" idx="12"/>
          </p:nvPr>
        </p:nvSpPr>
        <p:spPr/>
        <p:txBody>
          <a:bodyPr/>
          <a:lstStyle/>
          <a:p>
            <a:pPr lvl="0"/>
            <a:fld id="{8670A759-C6E3-499D-8D96-19E7F7E3DEA8}" type="slidenum">
              <a:t>‹#›</a:t>
            </a:fld>
            <a:endParaRPr lang="el-GR"/>
          </a:p>
        </p:txBody>
      </p:sp>
    </p:spTree>
    <p:extLst>
      <p:ext uri="{BB962C8B-B14F-4D97-AF65-F5344CB8AC3E}">
        <p14:creationId xmlns:p14="http://schemas.microsoft.com/office/powerpoint/2010/main" val="21165865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96925" y="4857750"/>
            <a:ext cx="8567738" cy="15017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pPr lvl="0"/>
            <a:endParaRPr lang="el-GR"/>
          </a:p>
        </p:txBody>
      </p:sp>
      <p:sp>
        <p:nvSpPr>
          <p:cNvPr id="5" name="Θέση υποσέλιδου 4"/>
          <p:cNvSpPr>
            <a:spLocks noGrp="1"/>
          </p:cNvSpPr>
          <p:nvPr>
            <p:ph type="ftr" sz="quarter" idx="11"/>
          </p:nvPr>
        </p:nvSpPr>
        <p:spPr/>
        <p:txBody>
          <a:bodyPr/>
          <a:lstStyle/>
          <a:p>
            <a:pPr lvl="0"/>
            <a:endParaRPr lang="el-GR"/>
          </a:p>
        </p:txBody>
      </p:sp>
      <p:sp>
        <p:nvSpPr>
          <p:cNvPr id="6" name="Θέση αριθμού διαφάνειας 5"/>
          <p:cNvSpPr>
            <a:spLocks noGrp="1"/>
          </p:cNvSpPr>
          <p:nvPr>
            <p:ph type="sldNum" sz="quarter" idx="12"/>
          </p:nvPr>
        </p:nvSpPr>
        <p:spPr/>
        <p:txBody>
          <a:bodyPr/>
          <a:lstStyle/>
          <a:p>
            <a:pPr lvl="0"/>
            <a:fld id="{08AC68E1-6DBD-4E01-9258-D78766A23ED8}" type="slidenum">
              <a:t>‹#›</a:t>
            </a:fld>
            <a:endParaRPr lang="el-GR"/>
          </a:p>
        </p:txBody>
      </p:sp>
    </p:spTree>
    <p:extLst>
      <p:ext uri="{BB962C8B-B14F-4D97-AF65-F5344CB8AC3E}">
        <p14:creationId xmlns:p14="http://schemas.microsoft.com/office/powerpoint/2010/main" val="15917653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503238" y="1768475"/>
            <a:ext cx="4459287" cy="4989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5114925" y="1768475"/>
            <a:ext cx="4460875" cy="4989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pPr lvl="0"/>
            <a:endParaRPr lang="el-GR"/>
          </a:p>
        </p:txBody>
      </p:sp>
      <p:sp>
        <p:nvSpPr>
          <p:cNvPr id="6" name="Θέση υποσέλιδου 5"/>
          <p:cNvSpPr>
            <a:spLocks noGrp="1"/>
          </p:cNvSpPr>
          <p:nvPr>
            <p:ph type="ftr" sz="quarter" idx="11"/>
          </p:nvPr>
        </p:nvSpPr>
        <p:spPr/>
        <p:txBody>
          <a:bodyPr/>
          <a:lstStyle/>
          <a:p>
            <a:pPr lvl="0"/>
            <a:endParaRPr lang="el-GR"/>
          </a:p>
        </p:txBody>
      </p:sp>
      <p:sp>
        <p:nvSpPr>
          <p:cNvPr id="7" name="Θέση αριθμού διαφάνειας 6"/>
          <p:cNvSpPr>
            <a:spLocks noGrp="1"/>
          </p:cNvSpPr>
          <p:nvPr>
            <p:ph type="sldNum" sz="quarter" idx="12"/>
          </p:nvPr>
        </p:nvSpPr>
        <p:spPr/>
        <p:txBody>
          <a:bodyPr/>
          <a:lstStyle/>
          <a:p>
            <a:pPr lvl="0"/>
            <a:fld id="{1140E1B7-AFC5-4508-9119-DDE8FE5F0820}" type="slidenum">
              <a:t>‹#›</a:t>
            </a:fld>
            <a:endParaRPr lang="el-GR"/>
          </a:p>
        </p:txBody>
      </p:sp>
    </p:spTree>
    <p:extLst>
      <p:ext uri="{BB962C8B-B14F-4D97-AF65-F5344CB8AC3E}">
        <p14:creationId xmlns:p14="http://schemas.microsoft.com/office/powerpoint/2010/main" val="7675186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504825" y="303213"/>
            <a:ext cx="9072563" cy="1258887"/>
          </a:xfrm>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pPr lvl="0"/>
            <a:endParaRPr lang="el-GR"/>
          </a:p>
        </p:txBody>
      </p:sp>
      <p:sp>
        <p:nvSpPr>
          <p:cNvPr id="8" name="Θέση υποσέλιδου 7"/>
          <p:cNvSpPr>
            <a:spLocks noGrp="1"/>
          </p:cNvSpPr>
          <p:nvPr>
            <p:ph type="ftr" sz="quarter" idx="11"/>
          </p:nvPr>
        </p:nvSpPr>
        <p:spPr/>
        <p:txBody>
          <a:bodyPr/>
          <a:lstStyle/>
          <a:p>
            <a:pPr lvl="0"/>
            <a:endParaRPr lang="el-GR"/>
          </a:p>
        </p:txBody>
      </p:sp>
      <p:sp>
        <p:nvSpPr>
          <p:cNvPr id="9" name="Θέση αριθμού διαφάνειας 8"/>
          <p:cNvSpPr>
            <a:spLocks noGrp="1"/>
          </p:cNvSpPr>
          <p:nvPr>
            <p:ph type="sldNum" sz="quarter" idx="12"/>
          </p:nvPr>
        </p:nvSpPr>
        <p:spPr/>
        <p:txBody>
          <a:bodyPr/>
          <a:lstStyle/>
          <a:p>
            <a:pPr lvl="0"/>
            <a:fld id="{4A980BFA-6BCF-41AF-A97B-D30799FC5D65}" type="slidenum">
              <a:t>‹#›</a:t>
            </a:fld>
            <a:endParaRPr lang="el-GR"/>
          </a:p>
        </p:txBody>
      </p:sp>
    </p:spTree>
    <p:extLst>
      <p:ext uri="{BB962C8B-B14F-4D97-AF65-F5344CB8AC3E}">
        <p14:creationId xmlns:p14="http://schemas.microsoft.com/office/powerpoint/2010/main" val="34352160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pPr lvl="0"/>
            <a:endParaRPr lang="el-GR"/>
          </a:p>
        </p:txBody>
      </p:sp>
      <p:sp>
        <p:nvSpPr>
          <p:cNvPr id="4" name="Θέση υποσέλιδου 3"/>
          <p:cNvSpPr>
            <a:spLocks noGrp="1"/>
          </p:cNvSpPr>
          <p:nvPr>
            <p:ph type="ftr" sz="quarter" idx="11"/>
          </p:nvPr>
        </p:nvSpPr>
        <p:spPr/>
        <p:txBody>
          <a:bodyPr/>
          <a:lstStyle/>
          <a:p>
            <a:pPr lvl="0"/>
            <a:endParaRPr lang="el-GR"/>
          </a:p>
        </p:txBody>
      </p:sp>
      <p:sp>
        <p:nvSpPr>
          <p:cNvPr id="5" name="Θέση αριθμού διαφάνειας 4"/>
          <p:cNvSpPr>
            <a:spLocks noGrp="1"/>
          </p:cNvSpPr>
          <p:nvPr>
            <p:ph type="sldNum" sz="quarter" idx="12"/>
          </p:nvPr>
        </p:nvSpPr>
        <p:spPr/>
        <p:txBody>
          <a:bodyPr/>
          <a:lstStyle/>
          <a:p>
            <a:pPr lvl="0"/>
            <a:fld id="{6F2D4D0C-1232-4DFE-8E39-DAC4036D9A32}" type="slidenum">
              <a:t>‹#›</a:t>
            </a:fld>
            <a:endParaRPr lang="el-GR"/>
          </a:p>
        </p:txBody>
      </p:sp>
    </p:spTree>
    <p:extLst>
      <p:ext uri="{BB962C8B-B14F-4D97-AF65-F5344CB8AC3E}">
        <p14:creationId xmlns:p14="http://schemas.microsoft.com/office/powerpoint/2010/main" val="1885572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pPr lvl="0"/>
            <a:endParaRPr lang="el-GR"/>
          </a:p>
        </p:txBody>
      </p:sp>
      <p:sp>
        <p:nvSpPr>
          <p:cNvPr id="3" name="Θέση υποσέλιδου 2"/>
          <p:cNvSpPr>
            <a:spLocks noGrp="1"/>
          </p:cNvSpPr>
          <p:nvPr>
            <p:ph type="ftr" sz="quarter" idx="11"/>
          </p:nvPr>
        </p:nvSpPr>
        <p:spPr/>
        <p:txBody>
          <a:bodyPr/>
          <a:lstStyle/>
          <a:p>
            <a:pPr lvl="0"/>
            <a:endParaRPr lang="el-GR"/>
          </a:p>
        </p:txBody>
      </p:sp>
      <p:sp>
        <p:nvSpPr>
          <p:cNvPr id="4" name="Θέση αριθμού διαφάνειας 3"/>
          <p:cNvSpPr>
            <a:spLocks noGrp="1"/>
          </p:cNvSpPr>
          <p:nvPr>
            <p:ph type="sldNum" sz="quarter" idx="12"/>
          </p:nvPr>
        </p:nvSpPr>
        <p:spPr/>
        <p:txBody>
          <a:bodyPr/>
          <a:lstStyle/>
          <a:p>
            <a:pPr lvl="0"/>
            <a:fld id="{2759C1F4-4845-4981-A50D-383EC2B88BF0}" type="slidenum">
              <a:t>‹#›</a:t>
            </a:fld>
            <a:endParaRPr lang="el-GR"/>
          </a:p>
        </p:txBody>
      </p:sp>
    </p:spTree>
    <p:extLst>
      <p:ext uri="{BB962C8B-B14F-4D97-AF65-F5344CB8AC3E}">
        <p14:creationId xmlns:p14="http://schemas.microsoft.com/office/powerpoint/2010/main" val="5313163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504825" y="301625"/>
            <a:ext cx="3316288" cy="1279525"/>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pPr lvl="0"/>
            <a:endParaRPr lang="el-GR"/>
          </a:p>
        </p:txBody>
      </p:sp>
      <p:sp>
        <p:nvSpPr>
          <p:cNvPr id="6" name="Θέση υποσέλιδου 5"/>
          <p:cNvSpPr>
            <a:spLocks noGrp="1"/>
          </p:cNvSpPr>
          <p:nvPr>
            <p:ph type="ftr" sz="quarter" idx="11"/>
          </p:nvPr>
        </p:nvSpPr>
        <p:spPr/>
        <p:txBody>
          <a:bodyPr/>
          <a:lstStyle/>
          <a:p>
            <a:pPr lvl="0"/>
            <a:endParaRPr lang="el-GR"/>
          </a:p>
        </p:txBody>
      </p:sp>
      <p:sp>
        <p:nvSpPr>
          <p:cNvPr id="7" name="Θέση αριθμού διαφάνειας 6"/>
          <p:cNvSpPr>
            <a:spLocks noGrp="1"/>
          </p:cNvSpPr>
          <p:nvPr>
            <p:ph type="sldNum" sz="quarter" idx="12"/>
          </p:nvPr>
        </p:nvSpPr>
        <p:spPr/>
        <p:txBody>
          <a:bodyPr/>
          <a:lstStyle/>
          <a:p>
            <a:pPr lvl="0"/>
            <a:fld id="{64CE594F-8F7D-4236-B1C1-0655D648AA1E}" type="slidenum">
              <a:t>‹#›</a:t>
            </a:fld>
            <a:endParaRPr lang="el-GR"/>
          </a:p>
        </p:txBody>
      </p:sp>
    </p:spTree>
    <p:extLst>
      <p:ext uri="{BB962C8B-B14F-4D97-AF65-F5344CB8AC3E}">
        <p14:creationId xmlns:p14="http://schemas.microsoft.com/office/powerpoint/2010/main" val="20540068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976438" y="5291138"/>
            <a:ext cx="6048375" cy="625475"/>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pPr lvl="0"/>
            <a:endParaRPr lang="el-GR"/>
          </a:p>
        </p:txBody>
      </p:sp>
      <p:sp>
        <p:nvSpPr>
          <p:cNvPr id="6" name="Θέση υποσέλιδου 5"/>
          <p:cNvSpPr>
            <a:spLocks noGrp="1"/>
          </p:cNvSpPr>
          <p:nvPr>
            <p:ph type="ftr" sz="quarter" idx="11"/>
          </p:nvPr>
        </p:nvSpPr>
        <p:spPr/>
        <p:txBody>
          <a:bodyPr/>
          <a:lstStyle/>
          <a:p>
            <a:pPr lvl="0"/>
            <a:endParaRPr lang="el-GR"/>
          </a:p>
        </p:txBody>
      </p:sp>
      <p:sp>
        <p:nvSpPr>
          <p:cNvPr id="7" name="Θέση αριθμού διαφάνειας 6"/>
          <p:cNvSpPr>
            <a:spLocks noGrp="1"/>
          </p:cNvSpPr>
          <p:nvPr>
            <p:ph type="sldNum" sz="quarter" idx="12"/>
          </p:nvPr>
        </p:nvSpPr>
        <p:spPr/>
        <p:txBody>
          <a:bodyPr/>
          <a:lstStyle/>
          <a:p>
            <a:pPr lvl="0"/>
            <a:fld id="{ADD274C7-6C8C-4390-939C-52C00454F1EE}" type="slidenum">
              <a:t>‹#›</a:t>
            </a:fld>
            <a:endParaRPr lang="el-GR"/>
          </a:p>
        </p:txBody>
      </p:sp>
    </p:spTree>
    <p:extLst>
      <p:ext uri="{BB962C8B-B14F-4D97-AF65-F5344CB8AC3E}">
        <p14:creationId xmlns:p14="http://schemas.microsoft.com/office/powerpoint/2010/main" val="2257479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Θέση τίτλου 1"/>
          <p:cNvSpPr txBox="1">
            <a:spLocks noGrp="1"/>
          </p:cNvSpPr>
          <p:nvPr>
            <p:ph type="title"/>
          </p:nvPr>
        </p:nvSpPr>
        <p:spPr>
          <a:xfrm>
            <a:off x="503999" y="301320"/>
            <a:ext cx="9071640" cy="126216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l-GR"/>
          </a:p>
        </p:txBody>
      </p:sp>
      <p:sp>
        <p:nvSpPr>
          <p:cNvPr id="3" name="Θέση κειμένου 2"/>
          <p:cNvSpPr txBox="1">
            <a:spLocks noGrp="1"/>
          </p:cNvSpPr>
          <p:nvPr>
            <p:ph type="body" idx="1"/>
          </p:nvPr>
        </p:nvSpPr>
        <p:spPr>
          <a:xfrm>
            <a:off x="503999" y="1769040"/>
            <a:ext cx="9071640" cy="4989240"/>
          </a:xfrm>
          <a:prstGeom prst="rect">
            <a:avLst/>
          </a:prstGeom>
          <a:noFill/>
          <a:ln>
            <a:noFill/>
          </a:ln>
        </p:spPr>
        <p:txBody>
          <a:bodyPr lIns="0" tIns="0" rIns="0" bIns="0"/>
          <a:lstStyle>
            <a:defPPr marL="432000" marR="0" lvl="0" indent="-324000">
              <a:spcBef>
                <a:spcPts val="0"/>
              </a:spcBef>
              <a:spcAft>
                <a:spcPts val="1414"/>
              </a:spcAft>
              <a:buSzPct val="45000"/>
              <a:buFont typeface="StarSymbol"/>
              <a:buNone/>
              <a:defRPr lang="el-GR"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el-GR"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75000"/>
              <a:buFont typeface="StarSymbol"/>
              <a:buChar char="–"/>
              <a:defRPr lang="el-GR"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45000"/>
              <a:buFont typeface="StarSymbol"/>
              <a:buChar char="●"/>
              <a:defRPr lang="el-GR"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75000"/>
              <a:buFont typeface="StarSymbol"/>
              <a:buChar char="–"/>
              <a:defRPr lang="el-GR"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5pPr>
            <a:lvl6pPr marL="2592000" marR="0" lvl="5"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6pPr>
            <a:lvl7pPr marL="3024000" marR="0" lvl="6"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Mangal" pitchFamily="2"/>
              </a:defRPr>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txBox="1">
            <a:spLocks noGrp="1"/>
          </p:cNvSpPr>
          <p:nvPr>
            <p:ph type="dt" sz="half" idx="2"/>
          </p:nvPr>
        </p:nvSpPr>
        <p:spPr>
          <a:xfrm>
            <a:off x="503999" y="6887160"/>
            <a:ext cx="2348280" cy="521280"/>
          </a:xfrm>
          <a:prstGeom prst="rect">
            <a:avLst/>
          </a:prstGeom>
          <a:noFill/>
          <a:ln>
            <a:noFill/>
          </a:ln>
        </p:spPr>
        <p:txBody>
          <a:bodyPr lIns="0" tIns="0" rIns="0" bIns="0" anchorCtr="0"/>
          <a:lstStyle>
            <a:lvl1pPr lvl="0" rtl="0" hangingPunct="0">
              <a:buNone/>
              <a:tabLst/>
              <a:defRPr lang="el-GR" sz="1400" kern="1200">
                <a:latin typeface="Times New Roman" pitchFamily="18"/>
                <a:ea typeface="Arial" pitchFamily="2"/>
                <a:cs typeface="Tahoma" pitchFamily="2"/>
              </a:defRPr>
            </a:lvl1pPr>
          </a:lstStyle>
          <a:p>
            <a:pPr lvl="0"/>
            <a:endParaRPr lang="el-GR"/>
          </a:p>
        </p:txBody>
      </p:sp>
      <p:sp>
        <p:nvSpPr>
          <p:cNvPr id="5" name="Θέση υποσέλιδου 4"/>
          <p:cNvSpPr txBox="1">
            <a:spLocks noGrp="1"/>
          </p:cNvSpPr>
          <p:nvPr>
            <p:ph type="ftr" sz="quarter" idx="3"/>
          </p:nvPr>
        </p:nvSpPr>
        <p:spPr>
          <a:xfrm>
            <a:off x="3447360" y="6887160"/>
            <a:ext cx="3195000" cy="521280"/>
          </a:xfrm>
          <a:prstGeom prst="rect">
            <a:avLst/>
          </a:prstGeom>
          <a:noFill/>
          <a:ln>
            <a:noFill/>
          </a:ln>
        </p:spPr>
        <p:txBody>
          <a:bodyPr lIns="0" tIns="0" rIns="0" bIns="0" anchorCtr="0"/>
          <a:lstStyle>
            <a:lvl1pPr lvl="0" algn="ctr" rtl="0" hangingPunct="0">
              <a:buNone/>
              <a:tabLst/>
              <a:defRPr lang="el-GR" sz="1400" kern="1200">
                <a:latin typeface="Times New Roman" pitchFamily="18"/>
                <a:ea typeface="Arial" pitchFamily="2"/>
                <a:cs typeface="Tahoma" pitchFamily="2"/>
              </a:defRPr>
            </a:lvl1pPr>
          </a:lstStyle>
          <a:p>
            <a:pPr lvl="0"/>
            <a:endParaRPr lang="el-GR"/>
          </a:p>
        </p:txBody>
      </p:sp>
      <p:sp>
        <p:nvSpPr>
          <p:cNvPr id="6" name="Θέση αριθμού διαφάνειας 5"/>
          <p:cNvSpPr txBox="1">
            <a:spLocks noGrp="1"/>
          </p:cNvSpPr>
          <p:nvPr>
            <p:ph type="sldNum" sz="quarter" idx="4"/>
          </p:nvPr>
        </p:nvSpPr>
        <p:spPr>
          <a:xfrm>
            <a:off x="7227360" y="6887160"/>
            <a:ext cx="2348280" cy="521280"/>
          </a:xfrm>
          <a:prstGeom prst="rect">
            <a:avLst/>
          </a:prstGeom>
          <a:noFill/>
          <a:ln>
            <a:noFill/>
          </a:ln>
        </p:spPr>
        <p:txBody>
          <a:bodyPr lIns="0" tIns="0" rIns="0" bIns="0" anchorCtr="0"/>
          <a:lstStyle>
            <a:lvl1pPr lvl="0" algn="r" rtl="0" hangingPunct="0">
              <a:buNone/>
              <a:tabLst/>
              <a:defRPr lang="el-GR" sz="1400" kern="1200">
                <a:latin typeface="Times New Roman" pitchFamily="18"/>
                <a:ea typeface="Arial" pitchFamily="2"/>
                <a:cs typeface="Tahoma" pitchFamily="2"/>
              </a:defRPr>
            </a:lvl1pPr>
          </a:lstStyle>
          <a:p>
            <a:pPr lvl="0"/>
            <a:fld id="{742E4A91-8B84-4D21-B2D8-F9292AF9A591}" type="slidenum">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ctr" rtl="0" hangingPunct="0">
        <a:tabLst/>
        <a:defRPr lang="el-GR" sz="4400" b="0" i="0" u="none" strike="noStrike" kern="1200">
          <a:ln>
            <a:noFill/>
          </a:ln>
          <a:latin typeface="Arial" pitchFamily="18"/>
          <a:ea typeface="Microsoft YaHei" pitchFamily="2"/>
          <a:cs typeface="Mangal" pitchFamily="2"/>
        </a:defRPr>
      </a:lvl1pPr>
    </p:titleStyle>
    <p:bodyStyle>
      <a:lvl1pPr marL="0" marR="0" indent="0" rtl="0" hangingPunct="0">
        <a:spcBef>
          <a:spcPts val="0"/>
        </a:spcBef>
        <a:spcAft>
          <a:spcPts val="1414"/>
        </a:spcAft>
        <a:tabLst/>
        <a:defRPr lang="el-GR" sz="3200" b="0" i="0" u="none" strike="noStrike" kern="1200">
          <a:ln>
            <a:noFill/>
          </a:ln>
          <a:latin typeface="Arial" pitchFamily="18"/>
          <a:ea typeface="Microsoft YaHei" pitchFamily="2"/>
          <a:cs typeface="Mangal" pitchFamily="2"/>
        </a:defRPr>
      </a:lvl1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3"/>
          <a:stretch>
            <a:fillRect/>
          </a:stretch>
        </a:blipFill>
        <a:effectLst/>
      </p:bgPr>
    </p:bg>
    <p:spTree>
      <p:nvGrpSpPr>
        <p:cNvPr id="1" name=""/>
        <p:cNvGrpSpPr/>
        <p:nvPr/>
      </p:nvGrpSpPr>
      <p:grpSpPr>
        <a:xfrm>
          <a:off x="0" y="0"/>
          <a:ext cx="0" cy="0"/>
          <a:chOff x="0" y="0"/>
          <a:chExt cx="0" cy="0"/>
        </a:xfrm>
      </p:grpSpPr>
      <p:sp>
        <p:nvSpPr>
          <p:cNvPr id="2" name="Θέση τίτλου 1"/>
          <p:cNvSpPr txBox="1">
            <a:spLocks noGrp="1"/>
          </p:cNvSpPr>
          <p:nvPr>
            <p:ph type="title"/>
          </p:nvPr>
        </p:nvSpPr>
        <p:spPr>
          <a:xfrm>
            <a:off x="720000" y="540000"/>
            <a:ext cx="8640000" cy="102348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l-GR"/>
              <a:t>Click to edit the title text format</a:t>
            </a:r>
          </a:p>
        </p:txBody>
      </p:sp>
      <p:sp>
        <p:nvSpPr>
          <p:cNvPr id="3" name="Θέση κειμένου 2"/>
          <p:cNvSpPr txBox="1">
            <a:spLocks noGrp="1"/>
          </p:cNvSpPr>
          <p:nvPr>
            <p:ph type="body" idx="1"/>
          </p:nvPr>
        </p:nvSpPr>
        <p:spPr>
          <a:xfrm>
            <a:off x="720000" y="1980000"/>
            <a:ext cx="8460000" cy="3780000"/>
          </a:xfrm>
          <a:prstGeom prst="rect">
            <a:avLst/>
          </a:prstGeom>
          <a:noFill/>
          <a:ln>
            <a:noFill/>
          </a:ln>
        </p:spPr>
        <p:txBody>
          <a:bodyPr lIns="0" tIns="0" rIns="0" bIns="0"/>
          <a:lstStyle>
            <a:defPPr marL="432000" marR="0" lvl="0" indent="-324000">
              <a:spcBef>
                <a:spcPts val="0"/>
              </a:spcBef>
              <a:spcAft>
                <a:spcPts val="1417"/>
              </a:spcAft>
              <a:buSzPct val="45000"/>
              <a:buFont typeface="StarSymbol"/>
              <a:buNone/>
              <a:defRPr lang="el-GR" sz="3200" b="0" i="0" u="none" strike="noStrike">
                <a:ln>
                  <a:noFill/>
                </a:ln>
                <a:solidFill>
                  <a:srgbClr val="006B6B"/>
                </a:solidFill>
                <a:latin typeface="Albany" pitchFamily="18"/>
                <a:ea typeface="Andale Sans UI" pitchFamily="2"/>
                <a:cs typeface="Tahoma" pitchFamily="2"/>
              </a:defRPr>
            </a:defPPr>
            <a:lvl1pPr marL="432000" marR="0" lvl="0" indent="-324000">
              <a:spcBef>
                <a:spcPts val="0"/>
              </a:spcBef>
              <a:spcAft>
                <a:spcPts val="1417"/>
              </a:spcAft>
              <a:buSzPct val="45000"/>
              <a:buFont typeface="StarSymbol"/>
              <a:buChar char="●"/>
              <a:defRPr lang="el-GR" sz="3200" b="0" i="0" u="none" strike="noStrike">
                <a:ln>
                  <a:noFill/>
                </a:ln>
                <a:solidFill>
                  <a:srgbClr val="006B6B"/>
                </a:solidFill>
                <a:latin typeface="Albany" pitchFamily="18"/>
                <a:ea typeface="Andale Sans UI" pitchFamily="2"/>
                <a:cs typeface="Tahoma" pitchFamily="2"/>
              </a:defRPr>
            </a:lvl1pPr>
            <a:lvl2pPr marL="864000" marR="0" lvl="1" indent="-288000">
              <a:spcBef>
                <a:spcPts val="0"/>
              </a:spcBef>
              <a:spcAft>
                <a:spcPts val="1134"/>
              </a:spcAft>
              <a:buSzPct val="75000"/>
              <a:buFont typeface="StarSymbol"/>
              <a:buChar char="–"/>
              <a:defRPr lang="el-GR" sz="2800" b="0" i="0" u="none" strike="noStrike">
                <a:ln>
                  <a:noFill/>
                </a:ln>
                <a:solidFill>
                  <a:srgbClr val="006B6B"/>
                </a:solidFill>
                <a:latin typeface="Albany" pitchFamily="18"/>
                <a:ea typeface="Andale Sans UI" pitchFamily="2"/>
                <a:cs typeface="Tahoma" pitchFamily="2"/>
              </a:defRPr>
            </a:lvl2pPr>
            <a:lvl3pPr marL="1296000" marR="0" lvl="2" indent="-216000">
              <a:spcBef>
                <a:spcPts val="0"/>
              </a:spcBef>
              <a:spcAft>
                <a:spcPts val="850"/>
              </a:spcAft>
              <a:buSzPct val="45000"/>
              <a:buFont typeface="StarSymbol"/>
              <a:buChar char="●"/>
              <a:defRPr lang="el-GR" sz="2400" b="0" i="0" u="none" strike="noStrike">
                <a:ln>
                  <a:noFill/>
                </a:ln>
                <a:solidFill>
                  <a:srgbClr val="006B6B"/>
                </a:solidFill>
                <a:latin typeface="Albany" pitchFamily="18"/>
                <a:ea typeface="Andale Sans UI" pitchFamily="2"/>
                <a:cs typeface="Tahoma" pitchFamily="2"/>
              </a:defRPr>
            </a:lvl3pPr>
            <a:lvl4pPr marL="1728000" marR="0" lvl="3" indent="-216000">
              <a:spcBef>
                <a:spcPts val="0"/>
              </a:spcBef>
              <a:spcAft>
                <a:spcPts val="567"/>
              </a:spcAft>
              <a:buSzPct val="75000"/>
              <a:buFont typeface="StarSymbol"/>
              <a:buChar char="–"/>
              <a:defRPr lang="el-GR" sz="2000" b="0" i="0" u="none" strike="noStrike">
                <a:ln>
                  <a:noFill/>
                </a:ln>
                <a:solidFill>
                  <a:srgbClr val="006B6B"/>
                </a:solidFill>
                <a:latin typeface="Albany" pitchFamily="18"/>
                <a:ea typeface="Andale Sans UI" pitchFamily="2"/>
                <a:cs typeface="Tahoma" pitchFamily="2"/>
              </a:defRPr>
            </a:lvl4pPr>
            <a:lvl5pPr marL="2160000" marR="0" lvl="4" indent="-216000">
              <a:spcBef>
                <a:spcPts val="0"/>
              </a:spcBef>
              <a:spcAft>
                <a:spcPts val="283"/>
              </a:spcAft>
              <a:buSzPct val="45000"/>
              <a:buFont typeface="StarSymbol"/>
              <a:buChar char="●"/>
              <a:defRPr lang="el-GR" sz="2000" b="0" i="0" u="none" strike="noStrike">
                <a:ln>
                  <a:noFill/>
                </a:ln>
                <a:solidFill>
                  <a:srgbClr val="006B6B"/>
                </a:solidFill>
                <a:latin typeface="Albany" pitchFamily="18"/>
                <a:ea typeface="Andale Sans UI" pitchFamily="2"/>
                <a:cs typeface="Tahoma" pitchFamily="2"/>
              </a:defRPr>
            </a:lvl5pPr>
            <a:lvl6pPr marL="2592000" marR="0" lvl="5" indent="-216000">
              <a:spcBef>
                <a:spcPts val="0"/>
              </a:spcBef>
              <a:spcAft>
                <a:spcPts val="283"/>
              </a:spcAft>
              <a:buSzPct val="45000"/>
              <a:buFont typeface="StarSymbol"/>
              <a:buChar char="●"/>
              <a:defRPr lang="el-GR" sz="2000" b="0" i="0" u="none" strike="noStrike">
                <a:ln>
                  <a:noFill/>
                </a:ln>
                <a:solidFill>
                  <a:srgbClr val="006B6B"/>
                </a:solidFill>
                <a:latin typeface="Albany" pitchFamily="18"/>
                <a:ea typeface="Andale Sans UI" pitchFamily="2"/>
                <a:cs typeface="Tahoma" pitchFamily="2"/>
              </a:defRPr>
            </a:lvl6pPr>
            <a:lvl7pPr marL="3024000" marR="0" lvl="6" indent="-216000">
              <a:spcBef>
                <a:spcPts val="0"/>
              </a:spcBef>
              <a:spcAft>
                <a:spcPts val="283"/>
              </a:spcAft>
              <a:buSzPct val="45000"/>
              <a:buFont typeface="StarSymbol"/>
              <a:buChar char="●"/>
              <a:defRPr lang="el-GR" sz="2000" b="0" i="0" u="none" strike="noStrike">
                <a:ln>
                  <a:noFill/>
                </a:ln>
                <a:solidFill>
                  <a:srgbClr val="006B6B"/>
                </a:solidFill>
                <a:latin typeface="Albany" pitchFamily="18"/>
                <a:ea typeface="Andale Sans UI" pitchFamily="2"/>
                <a:cs typeface="Tahoma" pitchFamily="2"/>
              </a:defRPr>
            </a:lvl7pPr>
            <a:lvl8pPr marL="3456000" marR="0" lvl="7" indent="-216000">
              <a:spcBef>
                <a:spcPts val="0"/>
              </a:spcBef>
              <a:spcAft>
                <a:spcPts val="283"/>
              </a:spcAft>
              <a:buSzPct val="45000"/>
              <a:buFont typeface="StarSymbol"/>
              <a:buChar char="●"/>
              <a:defRPr lang="el-GR" sz="2000" b="0" i="0" u="none" strike="noStrike">
                <a:ln>
                  <a:noFill/>
                </a:ln>
                <a:solidFill>
                  <a:srgbClr val="006B6B"/>
                </a:solidFill>
                <a:latin typeface="Albany" pitchFamily="18"/>
                <a:ea typeface="Andale Sans UI" pitchFamily="2"/>
                <a:cs typeface="Tahoma" pitchFamily="2"/>
              </a:defRPr>
            </a:lvl8pPr>
            <a:lvl9pPr marL="3887999" marR="0" lvl="8" indent="-216000">
              <a:spcBef>
                <a:spcPts val="0"/>
              </a:spcBef>
              <a:spcAft>
                <a:spcPts val="283"/>
              </a:spcAft>
              <a:buSzPct val="45000"/>
              <a:buFont typeface="StarSymbol"/>
              <a:buChar char="●"/>
              <a:defRPr lang="el-GR" sz="2000" b="0" i="0" u="none" strike="noStrike">
                <a:ln>
                  <a:noFill/>
                </a:ln>
                <a:solidFill>
                  <a:srgbClr val="006B6B"/>
                </a:solidFill>
                <a:latin typeface="Albany" pitchFamily="18"/>
                <a:ea typeface="Andale Sans UI" pitchFamily="2"/>
                <a:cs typeface="Tahoma" pitchFamily="2"/>
              </a:defRPr>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txBox="1">
            <a:spLocks noGrp="1"/>
          </p:cNvSpPr>
          <p:nvPr>
            <p:ph type="dt" sz="half" idx="2"/>
          </p:nvPr>
        </p:nvSpPr>
        <p:spPr>
          <a:xfrm>
            <a:off x="675720" y="6300000"/>
            <a:ext cx="2348280" cy="521280"/>
          </a:xfrm>
          <a:prstGeom prst="rect">
            <a:avLst/>
          </a:prstGeom>
          <a:noFill/>
          <a:ln>
            <a:noFill/>
          </a:ln>
        </p:spPr>
        <p:txBody>
          <a:bodyPr lIns="0" tIns="0" rIns="0" bIns="0"/>
          <a:lstStyle>
            <a:lvl1pPr marL="0" marR="0" lvl="0" indent="0" rtl="0" hangingPunct="0">
              <a:buNone/>
              <a:tabLst/>
              <a:defRPr lang="el-GR" sz="1400">
                <a:latin typeface="Times New Roman" pitchFamily="18"/>
                <a:ea typeface="Arial" pitchFamily="2"/>
                <a:cs typeface="Tahoma" pitchFamily="2"/>
              </a:defRPr>
            </a:lvl1pPr>
          </a:lstStyle>
          <a:p>
            <a:pPr lvl="0"/>
            <a:endParaRPr lang="el-GR"/>
          </a:p>
        </p:txBody>
      </p:sp>
      <p:sp>
        <p:nvSpPr>
          <p:cNvPr id="5" name="Θέση υποσέλιδου 4"/>
          <p:cNvSpPr txBox="1">
            <a:spLocks noGrp="1"/>
          </p:cNvSpPr>
          <p:nvPr>
            <p:ph type="ftr" sz="quarter" idx="3"/>
          </p:nvPr>
        </p:nvSpPr>
        <p:spPr>
          <a:xfrm>
            <a:off x="3420000" y="6318720"/>
            <a:ext cx="3222360" cy="521280"/>
          </a:xfrm>
          <a:prstGeom prst="rect">
            <a:avLst/>
          </a:prstGeom>
          <a:noFill/>
          <a:ln>
            <a:noFill/>
          </a:ln>
        </p:spPr>
        <p:txBody>
          <a:bodyPr lIns="0" tIns="0" rIns="0" bIns="0"/>
          <a:lstStyle>
            <a:lvl1pPr marL="0" marR="0" lvl="0" indent="0" algn="ctr" rtl="0" hangingPunct="0">
              <a:buNone/>
              <a:tabLst/>
              <a:defRPr lang="el-GR" sz="1400">
                <a:latin typeface="Times New Roman" pitchFamily="18"/>
                <a:ea typeface="Arial" pitchFamily="2"/>
                <a:cs typeface="Tahoma" pitchFamily="2"/>
              </a:defRPr>
            </a:lvl1pPr>
          </a:lstStyle>
          <a:p>
            <a:pPr lvl="0"/>
            <a:endParaRPr lang="el-GR"/>
          </a:p>
        </p:txBody>
      </p:sp>
      <p:sp>
        <p:nvSpPr>
          <p:cNvPr id="6" name="Θέση αριθμού διαφάνειας 5"/>
          <p:cNvSpPr txBox="1">
            <a:spLocks noGrp="1"/>
          </p:cNvSpPr>
          <p:nvPr>
            <p:ph type="sldNum" sz="quarter" idx="4"/>
          </p:nvPr>
        </p:nvSpPr>
        <p:spPr>
          <a:xfrm>
            <a:off x="7011720" y="6318720"/>
            <a:ext cx="2348280" cy="521280"/>
          </a:xfrm>
          <a:prstGeom prst="rect">
            <a:avLst/>
          </a:prstGeom>
          <a:noFill/>
          <a:ln>
            <a:noFill/>
          </a:ln>
        </p:spPr>
        <p:txBody>
          <a:bodyPr lIns="0" tIns="0" rIns="0" bIns="0"/>
          <a:lstStyle>
            <a:lvl1pPr marL="0" marR="0" lvl="0" indent="0" algn="r" rtl="0" hangingPunct="0">
              <a:buNone/>
              <a:tabLst/>
              <a:defRPr lang="el-GR" sz="1400">
                <a:latin typeface="Times New Roman" pitchFamily="18"/>
                <a:ea typeface="Arial" pitchFamily="2"/>
                <a:cs typeface="Tahoma" pitchFamily="2"/>
              </a:defRPr>
            </a:lvl1pPr>
          </a:lstStyle>
          <a:p>
            <a:pPr lvl="0"/>
            <a:fld id="{9BAD0E51-048D-4AD0-8604-1B1B535051DE}" type="slidenum">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marL="0" marR="0" lvl="0" indent="0" algn="ctr" rtl="0" hangingPunct="0">
        <a:buNone/>
        <a:tabLst/>
        <a:defRPr lang="el-GR" sz="4400" b="0" i="0" u="none" strike="noStrike">
          <a:ln>
            <a:noFill/>
          </a:ln>
          <a:solidFill>
            <a:srgbClr val="800000"/>
          </a:solidFill>
          <a:latin typeface="Albany" pitchFamily="18"/>
          <a:ea typeface="Andale Sans UI" pitchFamily="2"/>
          <a:cs typeface="Tahoma" pitchFamily="2"/>
        </a:defRPr>
      </a:lvl1pPr>
    </p:titleStyle>
    <p:bodyStyle>
      <a:lvl1pPr marL="0" marR="0" indent="0" rtl="0" hangingPunct="0">
        <a:spcBef>
          <a:spcPts val="0"/>
        </a:spcBef>
        <a:spcAft>
          <a:spcPts val="1417"/>
        </a:spcAft>
        <a:tabLst/>
        <a:defRPr lang="el-GR" sz="3200" b="0" i="0" u="none" strike="noStrike">
          <a:ln>
            <a:noFill/>
          </a:ln>
          <a:solidFill>
            <a:srgbClr val="006B6B"/>
          </a:solidFill>
          <a:latin typeface="Albany" pitchFamily="18"/>
          <a:cs typeface="Tahoma" pitchFamily="2"/>
        </a:defRPr>
      </a:lvl1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8.xm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18.xml"/><Relationship Id="rId4" Type="http://schemas.openxmlformats.org/officeDocument/2006/relationships/image" Target="../media/image6.jpg"/></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8.xml"/><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Τίτλος 1"/>
          <p:cNvSpPr txBox="1">
            <a:spLocks noGrp="1"/>
          </p:cNvSpPr>
          <p:nvPr>
            <p:ph type="title" idx="4294967295"/>
          </p:nvPr>
        </p:nvSpPr>
        <p:spPr>
          <a:xfrm>
            <a:off x="720000" y="144000"/>
            <a:ext cx="8607960" cy="1530360"/>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l-GR" sz="5400">
                <a:solidFill>
                  <a:srgbClr val="990000"/>
                </a:solidFill>
              </a:rPr>
              <a:t>Η Γαλλική Επανάσταση στο σινεμά</a:t>
            </a:r>
          </a:p>
        </p:txBody>
      </p:sp>
      <p:sp>
        <p:nvSpPr>
          <p:cNvPr id="3" name="Υπότιτλος 2"/>
          <p:cNvSpPr txBox="1">
            <a:spLocks noGrp="1"/>
          </p:cNvSpPr>
          <p:nvPr>
            <p:ph type="subTitle" idx="4294967295"/>
          </p:nvPr>
        </p:nvSpPr>
        <p:spPr>
          <a:xfrm>
            <a:off x="720000" y="1674360"/>
            <a:ext cx="8460000" cy="5165640"/>
          </a:xfrm>
        </p:spPr>
        <p:txBody>
          <a:bodyPr anchor="ct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indent="-216000" algn="ctr"/>
            <a:endParaRPr lang="el-GR"/>
          </a:p>
        </p:txBody>
      </p:sp>
      <p:pic>
        <p:nvPicPr>
          <p:cNvPr id="4" name="Εικόνα 3"/>
          <p:cNvPicPr>
            <a:picLocks noChangeAspect="1"/>
          </p:cNvPicPr>
          <p:nvPr/>
        </p:nvPicPr>
        <p:blipFill>
          <a:blip r:embed="rId3">
            <a:lum/>
            <a:alphaModFix/>
          </a:blip>
          <a:srcRect/>
          <a:stretch>
            <a:fillRect/>
          </a:stretch>
        </p:blipFill>
        <p:spPr>
          <a:xfrm>
            <a:off x="1152000" y="2015999"/>
            <a:ext cx="3093120" cy="4186079"/>
          </a:xfrm>
          <a:prstGeom prst="rect">
            <a:avLst/>
          </a:prstGeom>
          <a:noFill/>
          <a:ln>
            <a:noFill/>
          </a:ln>
        </p:spPr>
      </p:pic>
      <p:pic>
        <p:nvPicPr>
          <p:cNvPr id="5" name="Εικόνα 4"/>
          <p:cNvPicPr>
            <a:picLocks noChangeAspect="1"/>
          </p:cNvPicPr>
          <p:nvPr/>
        </p:nvPicPr>
        <p:blipFill>
          <a:blip r:embed="rId4">
            <a:lum/>
            <a:alphaModFix/>
          </a:blip>
          <a:srcRect/>
          <a:stretch>
            <a:fillRect/>
          </a:stretch>
        </p:blipFill>
        <p:spPr>
          <a:xfrm>
            <a:off x="4680000" y="4392000"/>
            <a:ext cx="4284000" cy="2160000"/>
          </a:xfrm>
          <a:prstGeom prst="rect">
            <a:avLst/>
          </a:prstGeom>
          <a:noFill/>
          <a:ln>
            <a:noFill/>
          </a:ln>
        </p:spPr>
      </p:pic>
      <p:pic>
        <p:nvPicPr>
          <p:cNvPr id="6" name="Εικόνα 5"/>
          <p:cNvPicPr>
            <a:picLocks noChangeAspect="1"/>
          </p:cNvPicPr>
          <p:nvPr/>
        </p:nvPicPr>
        <p:blipFill>
          <a:blip r:embed="rId5">
            <a:lum/>
            <a:alphaModFix/>
          </a:blip>
          <a:srcRect/>
          <a:stretch>
            <a:fillRect/>
          </a:stretch>
        </p:blipFill>
        <p:spPr>
          <a:xfrm>
            <a:off x="4608000" y="1800000"/>
            <a:ext cx="4433040" cy="254592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Τίτλος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l-GR" sz="4000">
                <a:solidFill>
                  <a:srgbClr val="333333"/>
                </a:solidFill>
              </a:rPr>
              <a:t>Danton (1982)</a:t>
            </a:r>
          </a:p>
        </p:txBody>
      </p:sp>
      <p:sp>
        <p:nvSpPr>
          <p:cNvPr id="3" name="Θέση κειμένου 2"/>
          <p:cNvSpPr txBox="1">
            <a:spLocks noGrp="1"/>
          </p:cNvSpPr>
          <p:nvPr>
            <p:ph type="body" idx="4294967295"/>
          </p:nvPr>
        </p:nvSpPr>
        <p:spPr>
          <a:xfrm>
            <a:off x="540000" y="827999"/>
            <a:ext cx="8460000" cy="3780000"/>
          </a:xfrm>
        </p:spPr>
        <p:txBody>
          <a:bodyPr/>
          <a:lstStyle>
            <a:defPPr marL="432000" marR="0" lvl="0" indent="-324000">
              <a:spcBef>
                <a:spcPts val="0"/>
              </a:spcBef>
              <a:spcAft>
                <a:spcPts val="1417"/>
              </a:spcAft>
              <a:buSzPct val="45000"/>
              <a:buFont typeface="StarSymbol"/>
              <a:buNone/>
              <a:defRPr lang="el-GR" sz="3200" b="0" i="0" u="none" strike="noStrike">
                <a:ln>
                  <a:noFill/>
                </a:ln>
                <a:solidFill>
                  <a:srgbClr val="006B6B"/>
                </a:solidFill>
                <a:latin typeface="Albany" pitchFamily="18"/>
                <a:ea typeface="Andale Sans UI" pitchFamily="2"/>
                <a:cs typeface="Tahoma" pitchFamily="2"/>
              </a:defRPr>
            </a:defPPr>
            <a:lvl1pPr marL="432000" marR="0" lvl="0" indent="-324000">
              <a:spcBef>
                <a:spcPts val="0"/>
              </a:spcBef>
              <a:spcAft>
                <a:spcPts val="1417"/>
              </a:spcAft>
              <a:buSzPct val="45000"/>
              <a:buFont typeface="StarSymbol"/>
              <a:buChar char="●"/>
              <a:defRPr lang="el-GR" sz="3200" b="0" i="0" u="none" strike="noStrike">
                <a:ln>
                  <a:noFill/>
                </a:ln>
                <a:solidFill>
                  <a:srgbClr val="006B6B"/>
                </a:solidFill>
                <a:latin typeface="Albany" pitchFamily="18"/>
                <a:ea typeface="Andale Sans UI" pitchFamily="2"/>
                <a:cs typeface="Tahoma" pitchFamily="2"/>
              </a:defRPr>
            </a:lvl1pPr>
            <a:lvl2pPr marL="864000" marR="0" lvl="1" indent="-288000">
              <a:spcBef>
                <a:spcPts val="0"/>
              </a:spcBef>
              <a:spcAft>
                <a:spcPts val="1134"/>
              </a:spcAft>
              <a:buSzPct val="75000"/>
              <a:buFont typeface="StarSymbol"/>
              <a:buChar char="–"/>
              <a:defRPr lang="el-GR" sz="2800" b="0" i="0" u="none" strike="noStrike">
                <a:ln>
                  <a:noFill/>
                </a:ln>
                <a:solidFill>
                  <a:srgbClr val="006B6B"/>
                </a:solidFill>
                <a:latin typeface="Albany" pitchFamily="18"/>
                <a:ea typeface="Andale Sans UI" pitchFamily="2"/>
                <a:cs typeface="Tahoma" pitchFamily="2"/>
              </a:defRPr>
            </a:lvl2pPr>
            <a:lvl3pPr marL="1296000" marR="0" lvl="2" indent="-216000">
              <a:spcBef>
                <a:spcPts val="0"/>
              </a:spcBef>
              <a:spcAft>
                <a:spcPts val="850"/>
              </a:spcAft>
              <a:buSzPct val="45000"/>
              <a:buFont typeface="StarSymbol"/>
              <a:buChar char="●"/>
              <a:defRPr lang="el-GR" sz="2400" b="0" i="0" u="none" strike="noStrike">
                <a:ln>
                  <a:noFill/>
                </a:ln>
                <a:solidFill>
                  <a:srgbClr val="006B6B"/>
                </a:solidFill>
                <a:latin typeface="Albany" pitchFamily="18"/>
                <a:ea typeface="Andale Sans UI" pitchFamily="2"/>
                <a:cs typeface="Tahoma" pitchFamily="2"/>
              </a:defRPr>
            </a:lvl3pPr>
            <a:lvl4pPr marL="1728000" marR="0" lvl="3" indent="-216000">
              <a:spcBef>
                <a:spcPts val="0"/>
              </a:spcBef>
              <a:spcAft>
                <a:spcPts val="567"/>
              </a:spcAft>
              <a:buSzPct val="75000"/>
              <a:buFont typeface="StarSymbol"/>
              <a:buChar char="–"/>
              <a:defRPr lang="el-GR" sz="2000" b="0" i="0" u="none" strike="noStrike">
                <a:ln>
                  <a:noFill/>
                </a:ln>
                <a:solidFill>
                  <a:srgbClr val="006B6B"/>
                </a:solidFill>
                <a:latin typeface="Albany" pitchFamily="18"/>
                <a:ea typeface="Andale Sans UI" pitchFamily="2"/>
                <a:cs typeface="Tahoma" pitchFamily="2"/>
              </a:defRPr>
            </a:lvl4pPr>
            <a:lvl5pPr marL="2160000" marR="0" lvl="4" indent="-216000">
              <a:spcBef>
                <a:spcPts val="0"/>
              </a:spcBef>
              <a:spcAft>
                <a:spcPts val="283"/>
              </a:spcAft>
              <a:buSzPct val="45000"/>
              <a:buFont typeface="StarSymbol"/>
              <a:buChar char="●"/>
              <a:defRPr lang="el-GR" sz="2000" b="0" i="0" u="none" strike="noStrike">
                <a:ln>
                  <a:noFill/>
                </a:ln>
                <a:solidFill>
                  <a:srgbClr val="006B6B"/>
                </a:solidFill>
                <a:latin typeface="Albany" pitchFamily="18"/>
                <a:ea typeface="Andale Sans UI" pitchFamily="2"/>
                <a:cs typeface="Tahoma" pitchFamily="2"/>
              </a:defRPr>
            </a:lvl5pPr>
            <a:lvl6pPr marL="2592000" marR="0" lvl="5" indent="-216000">
              <a:spcBef>
                <a:spcPts val="0"/>
              </a:spcBef>
              <a:spcAft>
                <a:spcPts val="283"/>
              </a:spcAft>
              <a:buSzPct val="45000"/>
              <a:buFont typeface="StarSymbol"/>
              <a:buChar char="●"/>
              <a:defRPr lang="el-GR" sz="2000" b="0" i="0" u="none" strike="noStrike">
                <a:ln>
                  <a:noFill/>
                </a:ln>
                <a:solidFill>
                  <a:srgbClr val="006B6B"/>
                </a:solidFill>
                <a:latin typeface="Albany" pitchFamily="18"/>
                <a:ea typeface="Andale Sans UI" pitchFamily="2"/>
                <a:cs typeface="Tahoma" pitchFamily="2"/>
              </a:defRPr>
            </a:lvl6pPr>
            <a:lvl7pPr marL="3024000" marR="0" lvl="6" indent="-216000">
              <a:spcBef>
                <a:spcPts val="0"/>
              </a:spcBef>
              <a:spcAft>
                <a:spcPts val="283"/>
              </a:spcAft>
              <a:buSzPct val="45000"/>
              <a:buFont typeface="StarSymbol"/>
              <a:buChar char="●"/>
              <a:defRPr lang="el-GR" sz="2000" b="0" i="0" u="none" strike="noStrike">
                <a:ln>
                  <a:noFill/>
                </a:ln>
                <a:solidFill>
                  <a:srgbClr val="006B6B"/>
                </a:solidFill>
                <a:latin typeface="Albany" pitchFamily="18"/>
                <a:ea typeface="Andale Sans UI" pitchFamily="2"/>
                <a:cs typeface="Tahoma" pitchFamily="2"/>
              </a:defRPr>
            </a:lvl7pPr>
            <a:lvl8pPr marL="3456000" marR="0" lvl="7" indent="-216000">
              <a:spcBef>
                <a:spcPts val="0"/>
              </a:spcBef>
              <a:spcAft>
                <a:spcPts val="283"/>
              </a:spcAft>
              <a:buSzPct val="45000"/>
              <a:buFont typeface="StarSymbol"/>
              <a:buChar char="●"/>
              <a:defRPr lang="el-GR" sz="2000" b="0" i="0" u="none" strike="noStrike">
                <a:ln>
                  <a:noFill/>
                </a:ln>
                <a:solidFill>
                  <a:srgbClr val="006B6B"/>
                </a:solidFill>
                <a:latin typeface="Albany" pitchFamily="18"/>
                <a:ea typeface="Andale Sans UI" pitchFamily="2"/>
                <a:cs typeface="Tahoma" pitchFamily="2"/>
              </a:defRPr>
            </a:lvl8pPr>
            <a:lvl9pPr marL="3887999" marR="0" lvl="8" indent="-216000">
              <a:spcBef>
                <a:spcPts val="0"/>
              </a:spcBef>
              <a:spcAft>
                <a:spcPts val="283"/>
              </a:spcAft>
              <a:buSzPct val="45000"/>
              <a:buFont typeface="StarSymbol"/>
              <a:buChar char="●"/>
              <a:defRPr lang="el-GR" sz="2000" b="0" i="0" u="none" strike="noStrike">
                <a:ln>
                  <a:noFill/>
                </a:ln>
                <a:solidFill>
                  <a:srgbClr val="006B6B"/>
                </a:solidFill>
                <a:latin typeface="Albany" pitchFamily="18"/>
                <a:ea typeface="Andale Sans UI" pitchFamily="2"/>
                <a:cs typeface="Tahoma" pitchFamily="2"/>
              </a:defRPr>
            </a:lvl9pPr>
          </a:lstStyle>
          <a:p>
            <a:pPr lvl="0" algn="l">
              <a:buNone/>
            </a:pPr>
            <a:r>
              <a:rPr lang="el-GR" sz="2200" dirty="0"/>
              <a:t/>
            </a:r>
            <a:br>
              <a:rPr lang="el-GR" sz="2200" dirty="0"/>
            </a:br>
            <a:r>
              <a:rPr lang="el-GR" sz="2200" dirty="0"/>
              <a:t/>
            </a:r>
            <a:br>
              <a:rPr lang="el-GR" sz="2200" dirty="0"/>
            </a:br>
            <a:r>
              <a:rPr lang="el-GR" sz="2200" dirty="0"/>
              <a:t>Η δράση ξεκινά τον Νοέμβρη του 1793, με τον </a:t>
            </a:r>
            <a:r>
              <a:rPr lang="el-GR" sz="2200" dirty="0" err="1"/>
              <a:t>Danton</a:t>
            </a:r>
            <a:r>
              <a:rPr lang="el-GR" sz="2200" dirty="0"/>
              <a:t> να γυρίζει στο Παρίσι </a:t>
            </a:r>
            <a:r>
              <a:rPr lang="el-GR" sz="2200" dirty="0" err="1" smtClean="0"/>
              <a:t>απ΄</a:t>
            </a:r>
            <a:r>
              <a:rPr lang="en-US" sz="2200" dirty="0" smtClean="0"/>
              <a:t> </a:t>
            </a:r>
            <a:r>
              <a:rPr lang="el-GR" sz="2200" dirty="0" smtClean="0"/>
              <a:t>την </a:t>
            </a:r>
            <a:r>
              <a:rPr lang="el-GR" sz="2200" dirty="0"/>
              <a:t>χώρα του </a:t>
            </a:r>
            <a:r>
              <a:rPr lang="el-GR" sz="2200" dirty="0" err="1" smtClean="0"/>
              <a:t>μαθαίν</a:t>
            </a:r>
            <a:r>
              <a:rPr lang="en-US" sz="2200" dirty="0" smtClean="0"/>
              <a:t>o</a:t>
            </a:r>
            <a:r>
              <a:rPr lang="el-GR" sz="2200" dirty="0" err="1" smtClean="0"/>
              <a:t>ντας</a:t>
            </a:r>
            <a:r>
              <a:rPr lang="el-GR" sz="2200" dirty="0" smtClean="0"/>
              <a:t> </a:t>
            </a:r>
            <a:r>
              <a:rPr lang="el-GR" sz="2200" dirty="0"/>
              <a:t>ότι η Επιτροπή για την Δημόσια Ασφάλεια είναι υπό την υποκίνηση του Ροβεσπιέρου και έχει ξεκινήσει μια σειρά από πολλές εκτελέσεις</a:t>
            </a:r>
            <a:r>
              <a:rPr lang="el-GR" sz="2200" dirty="0" smtClean="0"/>
              <a:t>.</a:t>
            </a:r>
            <a:r>
              <a:rPr lang="en-US" sz="2200" dirty="0" smtClean="0"/>
              <a:t> </a:t>
            </a:r>
            <a:r>
              <a:rPr lang="el-GR" sz="2200" dirty="0" smtClean="0"/>
              <a:t>Βέβαιος </a:t>
            </a:r>
            <a:r>
              <a:rPr lang="el-GR" sz="2200" dirty="0"/>
              <a:t>από την υποστήριξη του κόσμου, ο </a:t>
            </a:r>
            <a:r>
              <a:rPr lang="el-GR" sz="2200" dirty="0" err="1"/>
              <a:t>Danton</a:t>
            </a:r>
            <a:r>
              <a:rPr lang="el-GR" sz="2200" dirty="0"/>
              <a:t> συγκρούεται με τους πρώην συμμάχους του.</a:t>
            </a:r>
            <a:br>
              <a:rPr lang="el-GR" sz="2200" dirty="0"/>
            </a:br>
            <a:r>
              <a:rPr lang="el-GR" sz="2200" dirty="0"/>
              <a:t>Πρωταγωνιστούν οι: </a:t>
            </a:r>
            <a:r>
              <a:rPr lang="el-GR" sz="2200" b="1" dirty="0" err="1"/>
              <a:t>Gérard</a:t>
            </a:r>
            <a:r>
              <a:rPr lang="el-GR" sz="2200" b="1" dirty="0"/>
              <a:t> </a:t>
            </a:r>
            <a:r>
              <a:rPr lang="el-GR" sz="2200" b="1" dirty="0" err="1"/>
              <a:t>Depardieu</a:t>
            </a:r>
            <a:r>
              <a:rPr lang="el-GR" sz="2200" b="1" dirty="0"/>
              <a:t>, </a:t>
            </a:r>
            <a:r>
              <a:rPr lang="el-GR" sz="2200" b="1" dirty="0" err="1"/>
              <a:t>Wojciech</a:t>
            </a:r>
            <a:r>
              <a:rPr lang="el-GR" sz="2200" b="1" dirty="0"/>
              <a:t> </a:t>
            </a:r>
            <a:r>
              <a:rPr lang="el-GR" sz="2200" b="1" dirty="0" err="1"/>
              <a:t>Pszoniak</a:t>
            </a:r>
            <a:r>
              <a:rPr lang="el-GR" sz="2200" b="1" dirty="0"/>
              <a:t>, </a:t>
            </a:r>
            <a:r>
              <a:rPr lang="el-GR" sz="2200" b="1" dirty="0" err="1"/>
              <a:t>Anne</a:t>
            </a:r>
            <a:r>
              <a:rPr lang="el-GR" sz="2200" b="1" dirty="0"/>
              <a:t> </a:t>
            </a:r>
            <a:r>
              <a:rPr lang="el-GR" sz="2200" b="1" dirty="0" err="1"/>
              <a:t>Alvaro</a:t>
            </a:r>
            <a:endParaRPr lang="el-GR" sz="2200" b="1" dirty="0"/>
          </a:p>
        </p:txBody>
      </p:sp>
      <p:pic>
        <p:nvPicPr>
          <p:cNvPr id="4" name="Εικόνα 3"/>
          <p:cNvPicPr>
            <a:picLocks noChangeAspect="1"/>
          </p:cNvPicPr>
          <p:nvPr/>
        </p:nvPicPr>
        <p:blipFill>
          <a:blip r:embed="rId3">
            <a:lum/>
            <a:alphaModFix/>
          </a:blip>
          <a:srcRect/>
          <a:stretch>
            <a:fillRect/>
          </a:stretch>
        </p:blipFill>
        <p:spPr>
          <a:xfrm>
            <a:off x="936000" y="4031999"/>
            <a:ext cx="3311999" cy="2736000"/>
          </a:xfrm>
          <a:prstGeom prst="rect">
            <a:avLst/>
          </a:prstGeom>
          <a:noFill/>
          <a:ln>
            <a:noFill/>
          </a:ln>
        </p:spPr>
      </p:pic>
      <p:pic>
        <p:nvPicPr>
          <p:cNvPr id="5" name="Εικόνα 4"/>
          <p:cNvPicPr>
            <a:picLocks noChangeAspect="1"/>
          </p:cNvPicPr>
          <p:nvPr/>
        </p:nvPicPr>
        <p:blipFill>
          <a:blip r:embed="rId4">
            <a:lum/>
            <a:alphaModFix/>
          </a:blip>
          <a:srcRect/>
          <a:stretch>
            <a:fillRect/>
          </a:stretch>
        </p:blipFill>
        <p:spPr>
          <a:xfrm>
            <a:off x="4896000" y="3671999"/>
            <a:ext cx="3744000" cy="30960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Τίτλος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l-GR" sz="4000">
                <a:solidFill>
                  <a:srgbClr val="1C1C1C"/>
                </a:solidFill>
              </a:rPr>
              <a:t>La Marseillaise (1937)</a:t>
            </a:r>
          </a:p>
        </p:txBody>
      </p:sp>
      <p:sp>
        <p:nvSpPr>
          <p:cNvPr id="3" name="Θέση κειμένου 2"/>
          <p:cNvSpPr txBox="1">
            <a:spLocks noGrp="1"/>
          </p:cNvSpPr>
          <p:nvPr>
            <p:ph type="body" idx="4294967295"/>
          </p:nvPr>
        </p:nvSpPr>
        <p:spPr>
          <a:xfrm>
            <a:off x="720000" y="1491480"/>
            <a:ext cx="8496000" cy="5204520"/>
          </a:xfrm>
          <a:blipFill>
            <a:blip r:embed="rId3"/>
            <a:stretch>
              <a:fillRect/>
            </a:stretch>
          </a:blipFill>
        </p:spPr>
        <p:txBody>
          <a:bodyPr/>
          <a:lstStyle>
            <a:defPPr marL="432000" marR="0" lvl="0" indent="-324000">
              <a:spcBef>
                <a:spcPts val="0"/>
              </a:spcBef>
              <a:spcAft>
                <a:spcPts val="1417"/>
              </a:spcAft>
              <a:buSzPct val="45000"/>
              <a:buFont typeface="StarSymbol"/>
              <a:buNone/>
              <a:defRPr lang="el-GR" sz="3200" b="0" i="0" u="none" strike="noStrike">
                <a:ln>
                  <a:noFill/>
                </a:ln>
                <a:solidFill>
                  <a:srgbClr val="006B6B"/>
                </a:solidFill>
                <a:latin typeface="Albany" pitchFamily="18"/>
                <a:ea typeface="Andale Sans UI" pitchFamily="2"/>
                <a:cs typeface="Tahoma" pitchFamily="2"/>
              </a:defRPr>
            </a:defPPr>
            <a:lvl1pPr marL="432000" marR="0" lvl="0" indent="-324000">
              <a:spcBef>
                <a:spcPts val="0"/>
              </a:spcBef>
              <a:spcAft>
                <a:spcPts val="1417"/>
              </a:spcAft>
              <a:buSzPct val="45000"/>
              <a:buFont typeface="StarSymbol"/>
              <a:buChar char="●"/>
              <a:defRPr lang="el-GR" sz="3200" b="0" i="0" u="none" strike="noStrike">
                <a:ln>
                  <a:noFill/>
                </a:ln>
                <a:solidFill>
                  <a:srgbClr val="006B6B"/>
                </a:solidFill>
                <a:latin typeface="Albany" pitchFamily="18"/>
                <a:ea typeface="Andale Sans UI" pitchFamily="2"/>
                <a:cs typeface="Tahoma" pitchFamily="2"/>
              </a:defRPr>
            </a:lvl1pPr>
            <a:lvl2pPr marL="864000" marR="0" lvl="1" indent="-288000">
              <a:spcBef>
                <a:spcPts val="0"/>
              </a:spcBef>
              <a:spcAft>
                <a:spcPts val="1134"/>
              </a:spcAft>
              <a:buSzPct val="75000"/>
              <a:buFont typeface="StarSymbol"/>
              <a:buChar char="–"/>
              <a:defRPr lang="el-GR" sz="2800" b="0" i="0" u="none" strike="noStrike">
                <a:ln>
                  <a:noFill/>
                </a:ln>
                <a:solidFill>
                  <a:srgbClr val="006B6B"/>
                </a:solidFill>
                <a:latin typeface="Albany" pitchFamily="18"/>
                <a:ea typeface="Andale Sans UI" pitchFamily="2"/>
                <a:cs typeface="Tahoma" pitchFamily="2"/>
              </a:defRPr>
            </a:lvl2pPr>
            <a:lvl3pPr marL="1296000" marR="0" lvl="2" indent="-216000">
              <a:spcBef>
                <a:spcPts val="0"/>
              </a:spcBef>
              <a:spcAft>
                <a:spcPts val="850"/>
              </a:spcAft>
              <a:buSzPct val="45000"/>
              <a:buFont typeface="StarSymbol"/>
              <a:buChar char="●"/>
              <a:defRPr lang="el-GR" sz="2400" b="0" i="0" u="none" strike="noStrike">
                <a:ln>
                  <a:noFill/>
                </a:ln>
                <a:solidFill>
                  <a:srgbClr val="006B6B"/>
                </a:solidFill>
                <a:latin typeface="Albany" pitchFamily="18"/>
                <a:ea typeface="Andale Sans UI" pitchFamily="2"/>
                <a:cs typeface="Tahoma" pitchFamily="2"/>
              </a:defRPr>
            </a:lvl3pPr>
            <a:lvl4pPr marL="1728000" marR="0" lvl="3" indent="-216000">
              <a:spcBef>
                <a:spcPts val="0"/>
              </a:spcBef>
              <a:spcAft>
                <a:spcPts val="567"/>
              </a:spcAft>
              <a:buSzPct val="75000"/>
              <a:buFont typeface="StarSymbol"/>
              <a:buChar char="–"/>
              <a:defRPr lang="el-GR" sz="2000" b="0" i="0" u="none" strike="noStrike">
                <a:ln>
                  <a:noFill/>
                </a:ln>
                <a:solidFill>
                  <a:srgbClr val="006B6B"/>
                </a:solidFill>
                <a:latin typeface="Albany" pitchFamily="18"/>
                <a:ea typeface="Andale Sans UI" pitchFamily="2"/>
                <a:cs typeface="Tahoma" pitchFamily="2"/>
              </a:defRPr>
            </a:lvl4pPr>
            <a:lvl5pPr marL="2160000" marR="0" lvl="4" indent="-216000">
              <a:spcBef>
                <a:spcPts val="0"/>
              </a:spcBef>
              <a:spcAft>
                <a:spcPts val="283"/>
              </a:spcAft>
              <a:buSzPct val="45000"/>
              <a:buFont typeface="StarSymbol"/>
              <a:buChar char="●"/>
              <a:defRPr lang="el-GR" sz="2000" b="0" i="0" u="none" strike="noStrike">
                <a:ln>
                  <a:noFill/>
                </a:ln>
                <a:solidFill>
                  <a:srgbClr val="006B6B"/>
                </a:solidFill>
                <a:latin typeface="Albany" pitchFamily="18"/>
                <a:ea typeface="Andale Sans UI" pitchFamily="2"/>
                <a:cs typeface="Tahoma" pitchFamily="2"/>
              </a:defRPr>
            </a:lvl5pPr>
            <a:lvl6pPr marL="2592000" marR="0" lvl="5" indent="-216000">
              <a:spcBef>
                <a:spcPts val="0"/>
              </a:spcBef>
              <a:spcAft>
                <a:spcPts val="283"/>
              </a:spcAft>
              <a:buSzPct val="45000"/>
              <a:buFont typeface="StarSymbol"/>
              <a:buChar char="●"/>
              <a:defRPr lang="el-GR" sz="2000" b="0" i="0" u="none" strike="noStrike">
                <a:ln>
                  <a:noFill/>
                </a:ln>
                <a:solidFill>
                  <a:srgbClr val="006B6B"/>
                </a:solidFill>
                <a:latin typeface="Albany" pitchFamily="18"/>
                <a:ea typeface="Andale Sans UI" pitchFamily="2"/>
                <a:cs typeface="Tahoma" pitchFamily="2"/>
              </a:defRPr>
            </a:lvl6pPr>
            <a:lvl7pPr marL="3024000" marR="0" lvl="6" indent="-216000">
              <a:spcBef>
                <a:spcPts val="0"/>
              </a:spcBef>
              <a:spcAft>
                <a:spcPts val="283"/>
              </a:spcAft>
              <a:buSzPct val="45000"/>
              <a:buFont typeface="StarSymbol"/>
              <a:buChar char="●"/>
              <a:defRPr lang="el-GR" sz="2000" b="0" i="0" u="none" strike="noStrike">
                <a:ln>
                  <a:noFill/>
                </a:ln>
                <a:solidFill>
                  <a:srgbClr val="006B6B"/>
                </a:solidFill>
                <a:latin typeface="Albany" pitchFamily="18"/>
                <a:ea typeface="Andale Sans UI" pitchFamily="2"/>
                <a:cs typeface="Tahoma" pitchFamily="2"/>
              </a:defRPr>
            </a:lvl7pPr>
            <a:lvl8pPr marL="3456000" marR="0" lvl="7" indent="-216000">
              <a:spcBef>
                <a:spcPts val="0"/>
              </a:spcBef>
              <a:spcAft>
                <a:spcPts val="283"/>
              </a:spcAft>
              <a:buSzPct val="45000"/>
              <a:buFont typeface="StarSymbol"/>
              <a:buChar char="●"/>
              <a:defRPr lang="el-GR" sz="2000" b="0" i="0" u="none" strike="noStrike">
                <a:ln>
                  <a:noFill/>
                </a:ln>
                <a:solidFill>
                  <a:srgbClr val="006B6B"/>
                </a:solidFill>
                <a:latin typeface="Albany" pitchFamily="18"/>
                <a:ea typeface="Andale Sans UI" pitchFamily="2"/>
                <a:cs typeface="Tahoma" pitchFamily="2"/>
              </a:defRPr>
            </a:lvl8pPr>
            <a:lvl9pPr marL="3887999" marR="0" lvl="8" indent="-216000">
              <a:spcBef>
                <a:spcPts val="0"/>
              </a:spcBef>
              <a:spcAft>
                <a:spcPts val="283"/>
              </a:spcAft>
              <a:buSzPct val="45000"/>
              <a:buFont typeface="StarSymbol"/>
              <a:buChar char="●"/>
              <a:defRPr lang="el-GR" sz="2000" b="0" i="0" u="none" strike="noStrike">
                <a:ln>
                  <a:noFill/>
                </a:ln>
                <a:solidFill>
                  <a:srgbClr val="006B6B"/>
                </a:solidFill>
                <a:latin typeface="Albany" pitchFamily="18"/>
                <a:ea typeface="Andale Sans UI" pitchFamily="2"/>
                <a:cs typeface="Tahoma" pitchFamily="2"/>
              </a:defRPr>
            </a:lvl9pPr>
          </a:lstStyle>
          <a:p>
            <a:pPr lvl="0">
              <a:buNone/>
            </a:pPr>
            <a:r>
              <a:rPr lang="el-GR" sz="2800" dirty="0">
                <a:solidFill>
                  <a:srgbClr val="FF950E"/>
                </a:solidFill>
              </a:rPr>
              <a:t>Μία ταινία σχετικά με το πρώτο μέρος της </a:t>
            </a:r>
            <a:r>
              <a:rPr lang="el-GR" sz="2800" dirty="0" smtClean="0">
                <a:solidFill>
                  <a:srgbClr val="FF950E"/>
                </a:solidFill>
              </a:rPr>
              <a:t>Γαλλικής  </a:t>
            </a:r>
            <a:r>
              <a:rPr lang="el-GR" sz="2800" dirty="0">
                <a:solidFill>
                  <a:srgbClr val="FF950E"/>
                </a:solidFill>
              </a:rPr>
              <a:t>Επανάστασης, που το βλέπουμε </a:t>
            </a:r>
            <a:r>
              <a:rPr lang="el-GR" sz="2800" dirty="0" err="1">
                <a:solidFill>
                  <a:srgbClr val="FF950E"/>
                </a:solidFill>
              </a:rPr>
              <a:t>απ'τα</a:t>
            </a:r>
            <a:r>
              <a:rPr lang="el-GR" sz="2800" dirty="0">
                <a:solidFill>
                  <a:srgbClr val="FF950E"/>
                </a:solidFill>
              </a:rPr>
              <a:t> μάτια ενός πολίτη της πόλης </a:t>
            </a:r>
            <a:r>
              <a:rPr lang="el-GR" sz="2800" dirty="0" err="1">
                <a:solidFill>
                  <a:srgbClr val="FF950E"/>
                </a:solidFill>
              </a:rPr>
              <a:t>Marseille</a:t>
            </a:r>
            <a:r>
              <a:rPr lang="el-GR" sz="2800" dirty="0">
                <a:solidFill>
                  <a:srgbClr val="FF950E"/>
                </a:solidFill>
              </a:rPr>
              <a:t>, και φυσικά του βασιλιά </a:t>
            </a:r>
            <a:r>
              <a:rPr lang="el-GR" sz="2800" dirty="0" err="1">
                <a:solidFill>
                  <a:srgbClr val="FF950E"/>
                </a:solidFill>
              </a:rPr>
              <a:t>Louis</a:t>
            </a:r>
            <a:r>
              <a:rPr lang="el-GR" sz="2800" dirty="0">
                <a:solidFill>
                  <a:srgbClr val="FF950E"/>
                </a:solidFill>
              </a:rPr>
              <a:t> XVI, δείχνοντας τα μικρά προβλήματα που έχει ο καθένας.</a:t>
            </a:r>
            <a:br>
              <a:rPr lang="el-GR" sz="2800" dirty="0">
                <a:solidFill>
                  <a:srgbClr val="FF950E"/>
                </a:solidFill>
              </a:rPr>
            </a:br>
            <a:r>
              <a:rPr lang="el-GR" sz="2800" dirty="0">
                <a:solidFill>
                  <a:srgbClr val="FF950E"/>
                </a:solidFill>
              </a:rPr>
              <a:t>Πρωταγωνιστούν οι:  </a:t>
            </a:r>
            <a:r>
              <a:rPr lang="el-GR" sz="2800" dirty="0" err="1">
                <a:solidFill>
                  <a:srgbClr val="FF950E"/>
                </a:solidFill>
              </a:rPr>
              <a:t>Lise</a:t>
            </a:r>
            <a:r>
              <a:rPr lang="el-GR" sz="2800" dirty="0">
                <a:solidFill>
                  <a:srgbClr val="FF950E"/>
                </a:solidFill>
              </a:rPr>
              <a:t> </a:t>
            </a:r>
            <a:r>
              <a:rPr lang="el-GR" sz="2800" dirty="0" err="1">
                <a:solidFill>
                  <a:srgbClr val="FF950E"/>
                </a:solidFill>
              </a:rPr>
              <a:t>Delamare</a:t>
            </a:r>
            <a:r>
              <a:rPr lang="el-GR" sz="2800" dirty="0">
                <a:solidFill>
                  <a:srgbClr val="FF950E"/>
                </a:solidFill>
              </a:rPr>
              <a:t>, </a:t>
            </a:r>
            <a:r>
              <a:rPr lang="el-GR" sz="2800" dirty="0" err="1">
                <a:solidFill>
                  <a:srgbClr val="FF950E"/>
                </a:solidFill>
              </a:rPr>
              <a:t>Louis</a:t>
            </a:r>
            <a:r>
              <a:rPr lang="el-GR" sz="2800" dirty="0">
                <a:solidFill>
                  <a:srgbClr val="FF950E"/>
                </a:solidFill>
              </a:rPr>
              <a:t> </a:t>
            </a:r>
            <a:r>
              <a:rPr lang="el-GR" sz="2800" dirty="0" err="1">
                <a:solidFill>
                  <a:srgbClr val="FF950E"/>
                </a:solidFill>
              </a:rPr>
              <a:t>Jouvet</a:t>
            </a:r>
            <a:r>
              <a:rPr lang="el-GR" sz="2800" dirty="0">
                <a:solidFill>
                  <a:srgbClr val="FF950E"/>
                </a:solidFill>
              </a:rPr>
              <a:t>, </a:t>
            </a:r>
            <a:r>
              <a:rPr lang="el-GR" sz="2800" dirty="0" err="1">
                <a:solidFill>
                  <a:srgbClr val="FF950E"/>
                </a:solidFill>
              </a:rPr>
              <a:t>Pierre</a:t>
            </a:r>
            <a:r>
              <a:rPr lang="el-GR" sz="2800" dirty="0">
                <a:solidFill>
                  <a:srgbClr val="FF950E"/>
                </a:solidFill>
              </a:rPr>
              <a:t> </a:t>
            </a:r>
            <a:r>
              <a:rPr lang="el-GR" sz="2800" dirty="0" err="1">
                <a:solidFill>
                  <a:srgbClr val="FF950E"/>
                </a:solidFill>
              </a:rPr>
              <a:t>Renoir</a:t>
            </a:r>
            <a:endParaRPr lang="el-GR" sz="2800" dirty="0">
              <a:solidFill>
                <a:srgbClr val="FF950E"/>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Τίτλος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l-GR" sz="3600">
                <a:solidFill>
                  <a:srgbClr val="333333"/>
                </a:solidFill>
              </a:rPr>
              <a:t>Les Adieux a la Reine (2011)</a:t>
            </a:r>
          </a:p>
        </p:txBody>
      </p:sp>
      <p:sp>
        <p:nvSpPr>
          <p:cNvPr id="3" name="Θέση κειμένου 2"/>
          <p:cNvSpPr txBox="1">
            <a:spLocks noGrp="1"/>
          </p:cNvSpPr>
          <p:nvPr>
            <p:ph type="body" idx="4294967295"/>
          </p:nvPr>
        </p:nvSpPr>
        <p:spPr>
          <a:xfrm>
            <a:off x="684000" y="1404000"/>
            <a:ext cx="8460000" cy="3780000"/>
          </a:xfrm>
        </p:spPr>
        <p:txBody>
          <a:bodyPr/>
          <a:lstStyle>
            <a:defPPr marL="432000" marR="0" lvl="0" indent="-324000">
              <a:spcBef>
                <a:spcPts val="0"/>
              </a:spcBef>
              <a:spcAft>
                <a:spcPts val="1417"/>
              </a:spcAft>
              <a:buSzPct val="45000"/>
              <a:buFont typeface="StarSymbol"/>
              <a:buNone/>
              <a:defRPr lang="el-GR" sz="3200" b="0" i="0" u="none" strike="noStrike">
                <a:ln>
                  <a:noFill/>
                </a:ln>
                <a:solidFill>
                  <a:srgbClr val="006B6B"/>
                </a:solidFill>
                <a:latin typeface="Albany" pitchFamily="18"/>
                <a:ea typeface="Andale Sans UI" pitchFamily="2"/>
                <a:cs typeface="Tahoma" pitchFamily="2"/>
              </a:defRPr>
            </a:defPPr>
            <a:lvl1pPr marL="432000" marR="0" lvl="0" indent="-324000">
              <a:spcBef>
                <a:spcPts val="0"/>
              </a:spcBef>
              <a:spcAft>
                <a:spcPts val="1417"/>
              </a:spcAft>
              <a:buSzPct val="45000"/>
              <a:buFont typeface="StarSymbol"/>
              <a:buChar char="●"/>
              <a:defRPr lang="el-GR" sz="3200" b="0" i="0" u="none" strike="noStrike">
                <a:ln>
                  <a:noFill/>
                </a:ln>
                <a:solidFill>
                  <a:srgbClr val="006B6B"/>
                </a:solidFill>
                <a:latin typeface="Albany" pitchFamily="18"/>
                <a:ea typeface="Andale Sans UI" pitchFamily="2"/>
                <a:cs typeface="Tahoma" pitchFamily="2"/>
              </a:defRPr>
            </a:lvl1pPr>
            <a:lvl2pPr marL="864000" marR="0" lvl="1" indent="-288000">
              <a:spcBef>
                <a:spcPts val="0"/>
              </a:spcBef>
              <a:spcAft>
                <a:spcPts val="1134"/>
              </a:spcAft>
              <a:buSzPct val="75000"/>
              <a:buFont typeface="StarSymbol"/>
              <a:buChar char="–"/>
              <a:defRPr lang="el-GR" sz="2800" b="0" i="0" u="none" strike="noStrike">
                <a:ln>
                  <a:noFill/>
                </a:ln>
                <a:solidFill>
                  <a:srgbClr val="006B6B"/>
                </a:solidFill>
                <a:latin typeface="Albany" pitchFamily="18"/>
                <a:ea typeface="Andale Sans UI" pitchFamily="2"/>
                <a:cs typeface="Tahoma" pitchFamily="2"/>
              </a:defRPr>
            </a:lvl2pPr>
            <a:lvl3pPr marL="1296000" marR="0" lvl="2" indent="-216000">
              <a:spcBef>
                <a:spcPts val="0"/>
              </a:spcBef>
              <a:spcAft>
                <a:spcPts val="850"/>
              </a:spcAft>
              <a:buSzPct val="45000"/>
              <a:buFont typeface="StarSymbol"/>
              <a:buChar char="●"/>
              <a:defRPr lang="el-GR" sz="2400" b="0" i="0" u="none" strike="noStrike">
                <a:ln>
                  <a:noFill/>
                </a:ln>
                <a:solidFill>
                  <a:srgbClr val="006B6B"/>
                </a:solidFill>
                <a:latin typeface="Albany" pitchFamily="18"/>
                <a:ea typeface="Andale Sans UI" pitchFamily="2"/>
                <a:cs typeface="Tahoma" pitchFamily="2"/>
              </a:defRPr>
            </a:lvl3pPr>
            <a:lvl4pPr marL="1728000" marR="0" lvl="3" indent="-216000">
              <a:spcBef>
                <a:spcPts val="0"/>
              </a:spcBef>
              <a:spcAft>
                <a:spcPts val="567"/>
              </a:spcAft>
              <a:buSzPct val="75000"/>
              <a:buFont typeface="StarSymbol"/>
              <a:buChar char="–"/>
              <a:defRPr lang="el-GR" sz="2000" b="0" i="0" u="none" strike="noStrike">
                <a:ln>
                  <a:noFill/>
                </a:ln>
                <a:solidFill>
                  <a:srgbClr val="006B6B"/>
                </a:solidFill>
                <a:latin typeface="Albany" pitchFamily="18"/>
                <a:ea typeface="Andale Sans UI" pitchFamily="2"/>
                <a:cs typeface="Tahoma" pitchFamily="2"/>
              </a:defRPr>
            </a:lvl4pPr>
            <a:lvl5pPr marL="2160000" marR="0" lvl="4" indent="-216000">
              <a:spcBef>
                <a:spcPts val="0"/>
              </a:spcBef>
              <a:spcAft>
                <a:spcPts val="283"/>
              </a:spcAft>
              <a:buSzPct val="45000"/>
              <a:buFont typeface="StarSymbol"/>
              <a:buChar char="●"/>
              <a:defRPr lang="el-GR" sz="2000" b="0" i="0" u="none" strike="noStrike">
                <a:ln>
                  <a:noFill/>
                </a:ln>
                <a:solidFill>
                  <a:srgbClr val="006B6B"/>
                </a:solidFill>
                <a:latin typeface="Albany" pitchFamily="18"/>
                <a:ea typeface="Andale Sans UI" pitchFamily="2"/>
                <a:cs typeface="Tahoma" pitchFamily="2"/>
              </a:defRPr>
            </a:lvl5pPr>
            <a:lvl6pPr marL="2592000" marR="0" lvl="5" indent="-216000">
              <a:spcBef>
                <a:spcPts val="0"/>
              </a:spcBef>
              <a:spcAft>
                <a:spcPts val="283"/>
              </a:spcAft>
              <a:buSzPct val="45000"/>
              <a:buFont typeface="StarSymbol"/>
              <a:buChar char="●"/>
              <a:defRPr lang="el-GR" sz="2000" b="0" i="0" u="none" strike="noStrike">
                <a:ln>
                  <a:noFill/>
                </a:ln>
                <a:solidFill>
                  <a:srgbClr val="006B6B"/>
                </a:solidFill>
                <a:latin typeface="Albany" pitchFamily="18"/>
                <a:ea typeface="Andale Sans UI" pitchFamily="2"/>
                <a:cs typeface="Tahoma" pitchFamily="2"/>
              </a:defRPr>
            </a:lvl6pPr>
            <a:lvl7pPr marL="3024000" marR="0" lvl="6" indent="-216000">
              <a:spcBef>
                <a:spcPts val="0"/>
              </a:spcBef>
              <a:spcAft>
                <a:spcPts val="283"/>
              </a:spcAft>
              <a:buSzPct val="45000"/>
              <a:buFont typeface="StarSymbol"/>
              <a:buChar char="●"/>
              <a:defRPr lang="el-GR" sz="2000" b="0" i="0" u="none" strike="noStrike">
                <a:ln>
                  <a:noFill/>
                </a:ln>
                <a:solidFill>
                  <a:srgbClr val="006B6B"/>
                </a:solidFill>
                <a:latin typeface="Albany" pitchFamily="18"/>
                <a:ea typeface="Andale Sans UI" pitchFamily="2"/>
                <a:cs typeface="Tahoma" pitchFamily="2"/>
              </a:defRPr>
            </a:lvl7pPr>
            <a:lvl8pPr marL="3456000" marR="0" lvl="7" indent="-216000">
              <a:spcBef>
                <a:spcPts val="0"/>
              </a:spcBef>
              <a:spcAft>
                <a:spcPts val="283"/>
              </a:spcAft>
              <a:buSzPct val="45000"/>
              <a:buFont typeface="StarSymbol"/>
              <a:buChar char="●"/>
              <a:defRPr lang="el-GR" sz="2000" b="0" i="0" u="none" strike="noStrike">
                <a:ln>
                  <a:noFill/>
                </a:ln>
                <a:solidFill>
                  <a:srgbClr val="006B6B"/>
                </a:solidFill>
                <a:latin typeface="Albany" pitchFamily="18"/>
                <a:ea typeface="Andale Sans UI" pitchFamily="2"/>
                <a:cs typeface="Tahoma" pitchFamily="2"/>
              </a:defRPr>
            </a:lvl8pPr>
            <a:lvl9pPr marL="3887999" marR="0" lvl="8" indent="-216000">
              <a:spcBef>
                <a:spcPts val="0"/>
              </a:spcBef>
              <a:spcAft>
                <a:spcPts val="283"/>
              </a:spcAft>
              <a:buSzPct val="45000"/>
              <a:buFont typeface="StarSymbol"/>
              <a:buChar char="●"/>
              <a:defRPr lang="el-GR" sz="2000" b="0" i="0" u="none" strike="noStrike">
                <a:ln>
                  <a:noFill/>
                </a:ln>
                <a:solidFill>
                  <a:srgbClr val="006B6B"/>
                </a:solidFill>
                <a:latin typeface="Albany" pitchFamily="18"/>
                <a:ea typeface="Andale Sans UI" pitchFamily="2"/>
                <a:cs typeface="Tahoma" pitchFamily="2"/>
              </a:defRPr>
            </a:lvl9pPr>
          </a:lstStyle>
          <a:p>
            <a:pPr lvl="0">
              <a:buNone/>
            </a:pPr>
            <a:r>
              <a:rPr lang="el-GR" sz="2000"/>
              <a:t>Ιούλιος 1789. Λίγο πριν τη Γαλλική Επανάσταση, και ενώ επικρατεί αναταραχή στο Παρίσι, οι Βερσαλλίες ζουν σε άλλους ρυθμούς λες και είναι απομονωμένες από τον υπόλοιπο κόσμο. Όταν τα νέα για την άλωση της Βαστίλης φτάνουν στην αυτοκρατορική αυλή, αριστοκράτες και υπηρέτες εγκαταλείπουν το παλάτι, αφήνοντας πίσω τη βασιλική οικογένεια. Αλλά η Σιντονί, μια νεαρή αναγνώστρια της Βασίλισσας, αρνείται να φύγει. Νοιώθει ασφάλεια ως προστατευόμενη της Βασίλισσας της Γαλλίας. Δε γνωρίζει ακόμα ότι αυτές είναι οι τελευταίες τρεις ημέρες που περνάει στο πλευρό της.  Πρωταγωνιστές: Léa Seydoux, Diane Kruger, Virginie Ledoyen</a:t>
            </a:r>
          </a:p>
        </p:txBody>
      </p:sp>
      <p:pic>
        <p:nvPicPr>
          <p:cNvPr id="4" name="Εικόνα 3"/>
          <p:cNvPicPr>
            <a:picLocks noChangeAspect="1"/>
          </p:cNvPicPr>
          <p:nvPr/>
        </p:nvPicPr>
        <p:blipFill>
          <a:blip r:embed="rId3">
            <a:lum/>
            <a:alphaModFix/>
          </a:blip>
          <a:srcRect/>
          <a:stretch>
            <a:fillRect/>
          </a:stretch>
        </p:blipFill>
        <p:spPr>
          <a:xfrm>
            <a:off x="822960" y="4369679"/>
            <a:ext cx="3641039" cy="2542320"/>
          </a:xfrm>
          <a:prstGeom prst="rect">
            <a:avLst/>
          </a:prstGeom>
          <a:noFill/>
          <a:ln>
            <a:noFill/>
          </a:ln>
        </p:spPr>
      </p:pic>
      <p:pic>
        <p:nvPicPr>
          <p:cNvPr id="5" name="Εικόνα 4"/>
          <p:cNvPicPr>
            <a:picLocks noChangeAspect="1"/>
          </p:cNvPicPr>
          <p:nvPr/>
        </p:nvPicPr>
        <p:blipFill>
          <a:blip r:embed="rId4">
            <a:lum/>
            <a:alphaModFix/>
          </a:blip>
          <a:srcRect/>
          <a:stretch>
            <a:fillRect/>
          </a:stretch>
        </p:blipFill>
        <p:spPr>
          <a:xfrm>
            <a:off x="5184000" y="4392000"/>
            <a:ext cx="3888000" cy="23760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Προεπιλογή">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yt-tunn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166</Words>
  <Application>Microsoft Office PowerPoint</Application>
  <PresentationFormat>Προσαρμογή</PresentationFormat>
  <Paragraphs>7</Paragraphs>
  <Slides>4</Slides>
  <Notes>4</Notes>
  <HiddenSlides>0</HiddenSlides>
  <MMClips>0</MMClips>
  <ScaleCrop>false</ScaleCrop>
  <HeadingPairs>
    <vt:vector size="4" baseType="variant">
      <vt:variant>
        <vt:lpstr>Θέμα</vt:lpstr>
      </vt:variant>
      <vt:variant>
        <vt:i4>2</vt:i4>
      </vt:variant>
      <vt:variant>
        <vt:lpstr>Τίτλοι διαφανειών</vt:lpstr>
      </vt:variant>
      <vt:variant>
        <vt:i4>4</vt:i4>
      </vt:variant>
    </vt:vector>
  </HeadingPairs>
  <TitlesOfParts>
    <vt:vector size="6" baseType="lpstr">
      <vt:lpstr>Προεπιλογή</vt:lpstr>
      <vt:lpstr>lyt-tunnel</vt:lpstr>
      <vt:lpstr>Η Γαλλική Επανάσταση στο σινεμά</vt:lpstr>
      <vt:lpstr>Danton (1982)</vt:lpstr>
      <vt:lpstr>La Marseillaise (1937)</vt:lpstr>
      <vt:lpstr>Les Adieux a la Reine (2011)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Γαλλική Επανάσταση στο σινεμά</dc:title>
  <dc:creator>Xrysa Sotiropoulou</dc:creator>
  <cp:lastModifiedBy>admin</cp:lastModifiedBy>
  <cp:revision>6</cp:revision>
  <dcterms:created xsi:type="dcterms:W3CDTF">2014-10-19T17:00:37Z</dcterms:created>
  <dcterms:modified xsi:type="dcterms:W3CDTF">2014-12-08T16:55:17Z</dcterms:modified>
</cp:coreProperties>
</file>